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58" r:id="rId3"/>
    <p:sldId id="259" r:id="rId4"/>
    <p:sldId id="261"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67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AD06A4-DC99-4A54-B000-5CAA4B0718A0}" v="24" dt="2025-05-29T21:37:07.007"/>
    <p1510:client id="{7C6FF3F3-4386-9812-7185-93B0CF22AFE7}" v="1055" dt="2025-05-30T01:39:11.881"/>
    <p1510:client id="{CA7C4389-F9EF-75FE-D02F-A0FF67DD0C76}" v="503" dt="2025-05-29T03:05:02.330"/>
    <p1510:client id="{E8BACCE1-75A7-5A95-46D6-1A5453ECB16B}" v="232" dt="2025-05-29T03:35:03.6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abf9ac8df78db3c6e3ffe05c2cdc5cdbe94bffd68ce388748d9436744def3729::" providerId="AD" clId="Web-{7C6FF3F3-4386-9812-7185-93B0CF22AFE7}"/>
    <pc:docChg chg="modSld">
      <pc:chgData name="Guest User" userId="S::urn:spo:anon#abf9ac8df78db3c6e3ffe05c2cdc5cdbe94bffd68ce388748d9436744def3729::" providerId="AD" clId="Web-{7C6FF3F3-4386-9812-7185-93B0CF22AFE7}" dt="2025-05-30T01:38:28.911" v="802" actId="20577"/>
      <pc:docMkLst>
        <pc:docMk/>
      </pc:docMkLst>
      <pc:sldChg chg="addSp modSp">
        <pc:chgData name="Guest User" userId="S::urn:spo:anon#abf9ac8df78db3c6e3ffe05c2cdc5cdbe94bffd68ce388748d9436744def3729::" providerId="AD" clId="Web-{7C6FF3F3-4386-9812-7185-93B0CF22AFE7}" dt="2025-05-30T01:12:38.631" v="630" actId="1076"/>
        <pc:sldMkLst>
          <pc:docMk/>
          <pc:sldMk cId="1237458809" sldId="259"/>
        </pc:sldMkLst>
        <pc:spChg chg="mod">
          <ac:chgData name="Guest User" userId="S::urn:spo:anon#abf9ac8df78db3c6e3ffe05c2cdc5cdbe94bffd68ce388748d9436744def3729::" providerId="AD" clId="Web-{7C6FF3F3-4386-9812-7185-93B0CF22AFE7}" dt="2025-05-30T00:48:08.625" v="223" actId="1076"/>
          <ac:spMkLst>
            <pc:docMk/>
            <pc:sldMk cId="1237458809" sldId="259"/>
            <ac:spMk id="2" creationId="{FAE893B3-624B-3F5F-5156-198618AA6B8E}"/>
          </ac:spMkLst>
        </pc:spChg>
        <pc:spChg chg="mod">
          <ac:chgData name="Guest User" userId="S::urn:spo:anon#abf9ac8df78db3c6e3ffe05c2cdc5cdbe94bffd68ce388748d9436744def3729::" providerId="AD" clId="Web-{7C6FF3F3-4386-9812-7185-93B0CF22AFE7}" dt="2025-05-30T01:12:36.991" v="629" actId="1076"/>
          <ac:spMkLst>
            <pc:docMk/>
            <pc:sldMk cId="1237458809" sldId="259"/>
            <ac:spMk id="3" creationId="{7178793A-3712-C684-5B82-441120276B71}"/>
          </ac:spMkLst>
        </pc:spChg>
        <pc:spChg chg="mod">
          <ac:chgData name="Guest User" userId="S::urn:spo:anon#abf9ac8df78db3c6e3ffe05c2cdc5cdbe94bffd68ce388748d9436744def3729::" providerId="AD" clId="Web-{7C6FF3F3-4386-9812-7185-93B0CF22AFE7}" dt="2025-05-30T01:12:21.475" v="625" actId="14100"/>
          <ac:spMkLst>
            <pc:docMk/>
            <pc:sldMk cId="1237458809" sldId="259"/>
            <ac:spMk id="4" creationId="{90B17044-99CC-0D59-D848-277337CF31D9}"/>
          </ac:spMkLst>
        </pc:spChg>
        <pc:spChg chg="add mod">
          <ac:chgData name="Guest User" userId="S::urn:spo:anon#abf9ac8df78db3c6e3ffe05c2cdc5cdbe94bffd68ce388748d9436744def3729::" providerId="AD" clId="Web-{7C6FF3F3-4386-9812-7185-93B0CF22AFE7}" dt="2025-05-30T01:12:29.381" v="626" actId="1076"/>
          <ac:spMkLst>
            <pc:docMk/>
            <pc:sldMk cId="1237458809" sldId="259"/>
            <ac:spMk id="6" creationId="{CC570159-9F52-02CC-BE41-50735D4111E2}"/>
          </ac:spMkLst>
        </pc:spChg>
        <pc:picChg chg="mod">
          <ac:chgData name="Guest User" userId="S::urn:spo:anon#abf9ac8df78db3c6e3ffe05c2cdc5cdbe94bffd68ce388748d9436744def3729::" providerId="AD" clId="Web-{7C6FF3F3-4386-9812-7185-93B0CF22AFE7}" dt="2025-05-30T01:12:38.631" v="630" actId="1076"/>
          <ac:picMkLst>
            <pc:docMk/>
            <pc:sldMk cId="1237458809" sldId="259"/>
            <ac:picMk id="8" creationId="{D12ED27D-7DA6-73EE-B430-BF410BA1D08A}"/>
          </ac:picMkLst>
        </pc:picChg>
      </pc:sldChg>
      <pc:sldChg chg="modSp">
        <pc:chgData name="Guest User" userId="S::urn:spo:anon#abf9ac8df78db3c6e3ffe05c2cdc5cdbe94bffd68ce388748d9436744def3729::" providerId="AD" clId="Web-{7C6FF3F3-4386-9812-7185-93B0CF22AFE7}" dt="2025-05-30T01:38:28.911" v="802" actId="20577"/>
        <pc:sldMkLst>
          <pc:docMk/>
          <pc:sldMk cId="839663841" sldId="260"/>
        </pc:sldMkLst>
        <pc:spChg chg="mod">
          <ac:chgData name="Guest User" userId="S::urn:spo:anon#abf9ac8df78db3c6e3ffe05c2cdc5cdbe94bffd68ce388748d9436744def3729::" providerId="AD" clId="Web-{7C6FF3F3-4386-9812-7185-93B0CF22AFE7}" dt="2025-05-30T01:38:28.911" v="802" actId="20577"/>
          <ac:spMkLst>
            <pc:docMk/>
            <pc:sldMk cId="839663841" sldId="260"/>
            <ac:spMk id="2" creationId="{FADC8D8D-746B-5A06-0821-5F4195CA7491}"/>
          </ac:spMkLst>
        </pc:spChg>
        <pc:spChg chg="mod">
          <ac:chgData name="Guest User" userId="S::urn:spo:anon#abf9ac8df78db3c6e3ffe05c2cdc5cdbe94bffd68ce388748d9436744def3729::" providerId="AD" clId="Web-{7C6FF3F3-4386-9812-7185-93B0CF22AFE7}" dt="2025-05-30T01:38:04.598" v="789" actId="20577"/>
          <ac:spMkLst>
            <pc:docMk/>
            <pc:sldMk cId="839663841" sldId="260"/>
            <ac:spMk id="4" creationId="{2C6CF73A-204F-106C-79BD-5F4B228E4A97}"/>
          </ac:spMkLst>
        </pc:spChg>
        <pc:picChg chg="mod">
          <ac:chgData name="Guest User" userId="S::urn:spo:anon#abf9ac8df78db3c6e3ffe05c2cdc5cdbe94bffd68ce388748d9436744def3729::" providerId="AD" clId="Web-{7C6FF3F3-4386-9812-7185-93B0CF22AFE7}" dt="2025-05-30T01:37:08.284" v="780" actId="1076"/>
          <ac:picMkLst>
            <pc:docMk/>
            <pc:sldMk cId="839663841" sldId="260"/>
            <ac:picMk id="6" creationId="{2EB1E8B7-10FF-0E3C-3CC9-C29CBE8FEF3E}"/>
          </ac:picMkLst>
        </pc:picChg>
      </pc:sldChg>
      <pc:sldChg chg="addSp modSp">
        <pc:chgData name="Guest User" userId="S::urn:spo:anon#abf9ac8df78db3c6e3ffe05c2cdc5cdbe94bffd68ce388748d9436744def3729::" providerId="AD" clId="Web-{7C6FF3F3-4386-9812-7185-93B0CF22AFE7}" dt="2025-05-30T01:31:03.238" v="640" actId="1076"/>
        <pc:sldMkLst>
          <pc:docMk/>
          <pc:sldMk cId="716679251" sldId="261"/>
        </pc:sldMkLst>
        <pc:picChg chg="add mod">
          <ac:chgData name="Guest User" userId="S::urn:spo:anon#abf9ac8df78db3c6e3ffe05c2cdc5cdbe94bffd68ce388748d9436744def3729::" providerId="AD" clId="Web-{7C6FF3F3-4386-9812-7185-93B0CF22AFE7}" dt="2025-05-30T01:29:53.393" v="638" actId="1076"/>
          <ac:picMkLst>
            <pc:docMk/>
            <pc:sldMk cId="716679251" sldId="261"/>
            <ac:picMk id="3" creationId="{CFE7B720-9C00-0C84-7F34-605E4FFD845A}"/>
          </ac:picMkLst>
        </pc:picChg>
        <pc:picChg chg="add mod">
          <ac:chgData name="Guest User" userId="S::urn:spo:anon#abf9ac8df78db3c6e3ffe05c2cdc5cdbe94bffd68ce388748d9436744def3729::" providerId="AD" clId="Web-{7C6FF3F3-4386-9812-7185-93B0CF22AFE7}" dt="2025-05-30T01:31:03.238" v="640" actId="1076"/>
          <ac:picMkLst>
            <pc:docMk/>
            <pc:sldMk cId="716679251" sldId="261"/>
            <ac:picMk id="4" creationId="{05744549-0EB5-4E07-183B-4382A4391737}"/>
          </ac:picMkLst>
        </pc:picChg>
      </pc:sldChg>
    </pc:docChg>
  </pc:docChgLst>
  <pc:docChgLst>
    <pc:chgData name="Guest User" userId="S::urn:spo:anon#abf9ac8df78db3c6e3ffe05c2cdc5cdbe94bffd68ce388748d9436744def3729::" providerId="AD" clId="Web-{CA7C4389-F9EF-75FE-D02F-A0FF67DD0C76}"/>
    <pc:docChg chg="modSld addMainMaster delMainMaster">
      <pc:chgData name="Guest User" userId="S::urn:spo:anon#abf9ac8df78db3c6e3ffe05c2cdc5cdbe94bffd68ce388748d9436744def3729::" providerId="AD" clId="Web-{CA7C4389-F9EF-75FE-D02F-A0FF67DD0C76}" dt="2025-05-29T03:05:02.330" v="426" actId="1076"/>
      <pc:docMkLst>
        <pc:docMk/>
      </pc:docMkLst>
      <pc:sldChg chg="modSp mod modClrScheme chgLayout">
        <pc:chgData name="Guest User" userId="S::urn:spo:anon#abf9ac8df78db3c6e3ffe05c2cdc5cdbe94bffd68ce388748d9436744def3729::" providerId="AD" clId="Web-{CA7C4389-F9EF-75FE-D02F-A0FF67DD0C76}" dt="2025-05-28T22:13:35.740" v="111"/>
        <pc:sldMkLst>
          <pc:docMk/>
          <pc:sldMk cId="2917246352" sldId="257"/>
        </pc:sldMkLst>
        <pc:spChg chg="mod ord">
          <ac:chgData name="Guest User" userId="S::urn:spo:anon#abf9ac8df78db3c6e3ffe05c2cdc5cdbe94bffd68ce388748d9436744def3729::" providerId="AD" clId="Web-{CA7C4389-F9EF-75FE-D02F-A0FF67DD0C76}" dt="2025-05-28T22:13:35.740" v="111"/>
          <ac:spMkLst>
            <pc:docMk/>
            <pc:sldMk cId="2917246352" sldId="257"/>
            <ac:spMk id="2" creationId="{AA6F1B24-EBD6-2FE6-A1A7-D9807D86E3D0}"/>
          </ac:spMkLst>
        </pc:spChg>
        <pc:spChg chg="mod ord">
          <ac:chgData name="Guest User" userId="S::urn:spo:anon#abf9ac8df78db3c6e3ffe05c2cdc5cdbe94bffd68ce388748d9436744def3729::" providerId="AD" clId="Web-{CA7C4389-F9EF-75FE-D02F-A0FF67DD0C76}" dt="2025-05-28T22:13:35.740" v="111"/>
          <ac:spMkLst>
            <pc:docMk/>
            <pc:sldMk cId="2917246352" sldId="257"/>
            <ac:spMk id="3" creationId="{69FCB0D8-31F7-0E30-220F-D0D38EB03648}"/>
          </ac:spMkLst>
        </pc:spChg>
      </pc:sldChg>
      <pc:sldChg chg="addSp delSp modSp mod modClrScheme chgLayout">
        <pc:chgData name="Guest User" userId="S::urn:spo:anon#abf9ac8df78db3c6e3ffe05c2cdc5cdbe94bffd68ce388748d9436744def3729::" providerId="AD" clId="Web-{CA7C4389-F9EF-75FE-D02F-A0FF67DD0C76}" dt="2025-05-28T22:30:30.300" v="361" actId="20577"/>
        <pc:sldMkLst>
          <pc:docMk/>
          <pc:sldMk cId="602560010" sldId="258"/>
        </pc:sldMkLst>
        <pc:spChg chg="mod ord">
          <ac:chgData name="Guest User" userId="S::urn:spo:anon#abf9ac8df78db3c6e3ffe05c2cdc5cdbe94bffd68ce388748d9436744def3729::" providerId="AD" clId="Web-{CA7C4389-F9EF-75FE-D02F-A0FF67DD0C76}" dt="2025-05-28T22:30:08.066" v="355" actId="20577"/>
          <ac:spMkLst>
            <pc:docMk/>
            <pc:sldMk cId="602560010" sldId="258"/>
            <ac:spMk id="2" creationId="{FE9D55E8-484F-5006-8180-7ABCA55E7C2C}"/>
          </ac:spMkLst>
        </pc:spChg>
        <pc:spChg chg="mod ord">
          <ac:chgData name="Guest User" userId="S::urn:spo:anon#abf9ac8df78db3c6e3ffe05c2cdc5cdbe94bffd68ce388748d9436744def3729::" providerId="AD" clId="Web-{CA7C4389-F9EF-75FE-D02F-A0FF67DD0C76}" dt="2025-05-28T22:30:30.300" v="361" actId="20577"/>
          <ac:spMkLst>
            <pc:docMk/>
            <pc:sldMk cId="602560010" sldId="258"/>
            <ac:spMk id="3" creationId="{5F156E99-B327-0706-6B9E-1E575FA1B126}"/>
          </ac:spMkLst>
        </pc:spChg>
        <pc:spChg chg="mod ord">
          <ac:chgData name="Guest User" userId="S::urn:spo:anon#abf9ac8df78db3c6e3ffe05c2cdc5cdbe94bffd68ce388748d9436744def3729::" providerId="AD" clId="Web-{CA7C4389-F9EF-75FE-D02F-A0FF67DD0C76}" dt="2025-05-28T22:29:25.034" v="331" actId="1076"/>
          <ac:spMkLst>
            <pc:docMk/>
            <pc:sldMk cId="602560010" sldId="258"/>
            <ac:spMk id="4" creationId="{22CAC1DA-FC34-DA5A-74BA-E73E8E592334}"/>
          </ac:spMkLst>
        </pc:spChg>
        <pc:spChg chg="add del mod">
          <ac:chgData name="Guest User" userId="S::urn:spo:anon#abf9ac8df78db3c6e3ffe05c2cdc5cdbe94bffd68ce388748d9436744def3729::" providerId="AD" clId="Web-{CA7C4389-F9EF-75FE-D02F-A0FF67DD0C76}" dt="2025-05-28T22:29:12.971" v="328"/>
          <ac:spMkLst>
            <pc:docMk/>
            <pc:sldMk cId="602560010" sldId="258"/>
            <ac:spMk id="8" creationId="{E491DD26-3B33-3412-C075-F2949490A40E}"/>
          </ac:spMkLst>
        </pc:spChg>
        <pc:picChg chg="add mod">
          <ac:chgData name="Guest User" userId="S::urn:spo:anon#abf9ac8df78db3c6e3ffe05c2cdc5cdbe94bffd68ce388748d9436744def3729::" providerId="AD" clId="Web-{CA7C4389-F9EF-75FE-D02F-A0FF67DD0C76}" dt="2025-05-28T22:14:07.537" v="112" actId="1076"/>
          <ac:picMkLst>
            <pc:docMk/>
            <pc:sldMk cId="602560010" sldId="258"/>
            <ac:picMk id="5" creationId="{1C9796CE-AD9C-A594-8F5C-F8C2496FC8ED}"/>
          </ac:picMkLst>
        </pc:picChg>
        <pc:picChg chg="add mod">
          <ac:chgData name="Guest User" userId="S::urn:spo:anon#abf9ac8df78db3c6e3ffe05c2cdc5cdbe94bffd68ce388748d9436744def3729::" providerId="AD" clId="Web-{CA7C4389-F9EF-75FE-D02F-A0FF67DD0C76}" dt="2025-05-28T22:30:10.581" v="357" actId="1076"/>
          <ac:picMkLst>
            <pc:docMk/>
            <pc:sldMk cId="602560010" sldId="258"/>
            <ac:picMk id="6" creationId="{27AFC01A-3762-2B25-1C0C-338FCAA78AB8}"/>
          </ac:picMkLst>
        </pc:picChg>
        <pc:picChg chg="add mod">
          <ac:chgData name="Guest User" userId="S::urn:spo:anon#abf9ac8df78db3c6e3ffe05c2cdc5cdbe94bffd68ce388748d9436744def3729::" providerId="AD" clId="Web-{CA7C4389-F9EF-75FE-D02F-A0FF67DD0C76}" dt="2025-05-28T22:14:13.600" v="114" actId="1076"/>
          <ac:picMkLst>
            <pc:docMk/>
            <pc:sldMk cId="602560010" sldId="258"/>
            <ac:picMk id="7" creationId="{3F3FD984-C297-026F-8D2C-8E9FE0D7CF47}"/>
          </ac:picMkLst>
        </pc:picChg>
      </pc:sldChg>
      <pc:sldChg chg="addSp modSp mod modClrScheme chgLayout">
        <pc:chgData name="Guest User" userId="S::urn:spo:anon#abf9ac8df78db3c6e3ffe05c2cdc5cdbe94bffd68ce388748d9436744def3729::" providerId="AD" clId="Web-{CA7C4389-F9EF-75FE-D02F-A0FF67DD0C76}" dt="2025-05-29T03:05:02.330" v="426" actId="1076"/>
        <pc:sldMkLst>
          <pc:docMk/>
          <pc:sldMk cId="1237458809" sldId="259"/>
        </pc:sldMkLst>
        <pc:spChg chg="mod ord">
          <ac:chgData name="Guest User" userId="S::urn:spo:anon#abf9ac8df78db3c6e3ffe05c2cdc5cdbe94bffd68ce388748d9436744def3729::" providerId="AD" clId="Web-{CA7C4389-F9EF-75FE-D02F-A0FF67DD0C76}" dt="2025-05-28T22:32:58.209" v="382" actId="14100"/>
          <ac:spMkLst>
            <pc:docMk/>
            <pc:sldMk cId="1237458809" sldId="259"/>
            <ac:spMk id="2" creationId="{FAE893B3-624B-3F5F-5156-198618AA6B8E}"/>
          </ac:spMkLst>
        </pc:spChg>
        <pc:spChg chg="mod ord">
          <ac:chgData name="Guest User" userId="S::urn:spo:anon#abf9ac8df78db3c6e3ffe05c2cdc5cdbe94bffd68ce388748d9436744def3729::" providerId="AD" clId="Web-{CA7C4389-F9EF-75FE-D02F-A0FF67DD0C76}" dt="2025-05-29T03:04:52.845" v="425" actId="20577"/>
          <ac:spMkLst>
            <pc:docMk/>
            <pc:sldMk cId="1237458809" sldId="259"/>
            <ac:spMk id="3" creationId="{7178793A-3712-C684-5B82-441120276B71}"/>
          </ac:spMkLst>
        </pc:spChg>
        <pc:spChg chg="mod ord">
          <ac:chgData name="Guest User" userId="S::urn:spo:anon#abf9ac8df78db3c6e3ffe05c2cdc5cdbe94bffd68ce388748d9436744def3729::" providerId="AD" clId="Web-{CA7C4389-F9EF-75FE-D02F-A0FF67DD0C76}" dt="2025-05-28T22:34:02.350" v="413" actId="20577"/>
          <ac:spMkLst>
            <pc:docMk/>
            <pc:sldMk cId="1237458809" sldId="259"/>
            <ac:spMk id="4" creationId="{90B17044-99CC-0D59-D848-277337CF31D9}"/>
          </ac:spMkLst>
        </pc:spChg>
        <pc:picChg chg="add mod">
          <ac:chgData name="Guest User" userId="S::urn:spo:anon#abf9ac8df78db3c6e3ffe05c2cdc5cdbe94bffd68ce388748d9436744def3729::" providerId="AD" clId="Web-{CA7C4389-F9EF-75FE-D02F-A0FF67DD0C76}" dt="2025-05-28T22:15:37.429" v="124" actId="14100"/>
          <ac:picMkLst>
            <pc:docMk/>
            <pc:sldMk cId="1237458809" sldId="259"/>
            <ac:picMk id="6" creationId="{6E286FEB-E8A0-C493-2A95-E04BADD3A752}"/>
          </ac:picMkLst>
        </pc:picChg>
        <pc:picChg chg="add mod">
          <ac:chgData name="Guest User" userId="S::urn:spo:anon#abf9ac8df78db3c6e3ffe05c2cdc5cdbe94bffd68ce388748d9436744def3729::" providerId="AD" clId="Web-{CA7C4389-F9EF-75FE-D02F-A0FF67DD0C76}" dt="2025-05-29T03:04:32.751" v="418" actId="1076"/>
          <ac:picMkLst>
            <pc:docMk/>
            <pc:sldMk cId="1237458809" sldId="259"/>
            <ac:picMk id="7" creationId="{96F35EC7-DF53-BFD3-E69D-565D694A0156}"/>
          </ac:picMkLst>
        </pc:picChg>
        <pc:picChg chg="add mod">
          <ac:chgData name="Guest User" userId="S::urn:spo:anon#abf9ac8df78db3c6e3ffe05c2cdc5cdbe94bffd68ce388748d9436744def3729::" providerId="AD" clId="Web-{CA7C4389-F9EF-75FE-D02F-A0FF67DD0C76}" dt="2025-05-29T03:05:02.330" v="426" actId="1076"/>
          <ac:picMkLst>
            <pc:docMk/>
            <pc:sldMk cId="1237458809" sldId="259"/>
            <ac:picMk id="8" creationId="{D12ED27D-7DA6-73EE-B430-BF410BA1D08A}"/>
          </ac:picMkLst>
        </pc:picChg>
      </pc:sldChg>
      <pc:sldChg chg="modSp mod modClrScheme chgLayout">
        <pc:chgData name="Guest User" userId="S::urn:spo:anon#abf9ac8df78db3c6e3ffe05c2cdc5cdbe94bffd68ce388748d9436744def3729::" providerId="AD" clId="Web-{CA7C4389-F9EF-75FE-D02F-A0FF67DD0C76}" dt="2025-05-28T22:13:35.740" v="111"/>
        <pc:sldMkLst>
          <pc:docMk/>
          <pc:sldMk cId="839663841" sldId="260"/>
        </pc:sldMkLst>
        <pc:spChg chg="mod ord">
          <ac:chgData name="Guest User" userId="S::urn:spo:anon#abf9ac8df78db3c6e3ffe05c2cdc5cdbe94bffd68ce388748d9436744def3729::" providerId="AD" clId="Web-{CA7C4389-F9EF-75FE-D02F-A0FF67DD0C76}" dt="2025-05-28T22:13:35.740" v="111"/>
          <ac:spMkLst>
            <pc:docMk/>
            <pc:sldMk cId="839663841" sldId="260"/>
            <ac:spMk id="2" creationId="{FADC8D8D-746B-5A06-0821-5F4195CA7491}"/>
          </ac:spMkLst>
        </pc:spChg>
        <pc:spChg chg="mod ord">
          <ac:chgData name="Guest User" userId="S::urn:spo:anon#abf9ac8df78db3c6e3ffe05c2cdc5cdbe94bffd68ce388748d9436744def3729::" providerId="AD" clId="Web-{CA7C4389-F9EF-75FE-D02F-A0FF67DD0C76}" dt="2025-05-28T22:13:35.740" v="111"/>
          <ac:spMkLst>
            <pc:docMk/>
            <pc:sldMk cId="839663841" sldId="260"/>
            <ac:spMk id="4" creationId="{2C6CF73A-204F-106C-79BD-5F4B228E4A97}"/>
          </ac:spMkLst>
        </pc:spChg>
        <pc:picChg chg="mod ord">
          <ac:chgData name="Guest User" userId="S::urn:spo:anon#abf9ac8df78db3c6e3ffe05c2cdc5cdbe94bffd68ce388748d9436744def3729::" providerId="AD" clId="Web-{CA7C4389-F9EF-75FE-D02F-A0FF67DD0C76}" dt="2025-05-28T22:13:35.740" v="111"/>
          <ac:picMkLst>
            <pc:docMk/>
            <pc:sldMk cId="839663841" sldId="260"/>
            <ac:picMk id="6" creationId="{2EB1E8B7-10FF-0E3C-3CC9-C29CBE8FEF3E}"/>
          </ac:picMkLst>
        </pc:picChg>
      </pc:sldChg>
      <pc:sldChg chg="mod modClrScheme chgLayout">
        <pc:chgData name="Guest User" userId="S::urn:spo:anon#abf9ac8df78db3c6e3ffe05c2cdc5cdbe94bffd68ce388748d9436744def3729::" providerId="AD" clId="Web-{CA7C4389-F9EF-75FE-D02F-A0FF67DD0C76}" dt="2025-05-28T22:13:35.740" v="111"/>
        <pc:sldMkLst>
          <pc:docMk/>
          <pc:sldMk cId="716679251" sldId="261"/>
        </pc:sldMkLst>
      </pc:sldChg>
      <pc:sldMasterChg chg="del delSldLayout">
        <pc:chgData name="Guest User" userId="S::urn:spo:anon#abf9ac8df78db3c6e3ffe05c2cdc5cdbe94bffd68ce388748d9436744def3729::" providerId="AD" clId="Web-{CA7C4389-F9EF-75FE-D02F-A0FF67DD0C76}" dt="2025-05-28T22:13:35.740" v="111"/>
        <pc:sldMasterMkLst>
          <pc:docMk/>
          <pc:sldMasterMk cId="3009103876" sldId="2147483660"/>
        </pc:sldMasterMkLst>
        <pc:sldLayoutChg chg="del">
          <pc:chgData name="Guest User" userId="S::urn:spo:anon#abf9ac8df78db3c6e3ffe05c2cdc5cdbe94bffd68ce388748d9436744def3729::" providerId="AD" clId="Web-{CA7C4389-F9EF-75FE-D02F-A0FF67DD0C76}" dt="2025-05-28T22:13:35.740" v="111"/>
          <pc:sldLayoutMkLst>
            <pc:docMk/>
            <pc:sldMasterMk cId="3009103876" sldId="2147483660"/>
            <pc:sldLayoutMk cId="2412150219" sldId="2147483661"/>
          </pc:sldLayoutMkLst>
        </pc:sldLayoutChg>
        <pc:sldLayoutChg chg="del">
          <pc:chgData name="Guest User" userId="S::urn:spo:anon#abf9ac8df78db3c6e3ffe05c2cdc5cdbe94bffd68ce388748d9436744def3729::" providerId="AD" clId="Web-{CA7C4389-F9EF-75FE-D02F-A0FF67DD0C76}" dt="2025-05-28T22:13:35.740" v="111"/>
          <pc:sldLayoutMkLst>
            <pc:docMk/>
            <pc:sldMasterMk cId="3009103876" sldId="2147483660"/>
            <pc:sldLayoutMk cId="587416913" sldId="2147483662"/>
          </pc:sldLayoutMkLst>
        </pc:sldLayoutChg>
        <pc:sldLayoutChg chg="del">
          <pc:chgData name="Guest User" userId="S::urn:spo:anon#abf9ac8df78db3c6e3ffe05c2cdc5cdbe94bffd68ce388748d9436744def3729::" providerId="AD" clId="Web-{CA7C4389-F9EF-75FE-D02F-A0FF67DD0C76}" dt="2025-05-28T22:13:35.740" v="111"/>
          <pc:sldLayoutMkLst>
            <pc:docMk/>
            <pc:sldMasterMk cId="3009103876" sldId="2147483660"/>
            <pc:sldLayoutMk cId="3531312791" sldId="2147483663"/>
          </pc:sldLayoutMkLst>
        </pc:sldLayoutChg>
        <pc:sldLayoutChg chg="del">
          <pc:chgData name="Guest User" userId="S::urn:spo:anon#abf9ac8df78db3c6e3ffe05c2cdc5cdbe94bffd68ce388748d9436744def3729::" providerId="AD" clId="Web-{CA7C4389-F9EF-75FE-D02F-A0FF67DD0C76}" dt="2025-05-28T22:13:35.740" v="111"/>
          <pc:sldLayoutMkLst>
            <pc:docMk/>
            <pc:sldMasterMk cId="3009103876" sldId="2147483660"/>
            <pc:sldLayoutMk cId="1181984395" sldId="2147483664"/>
          </pc:sldLayoutMkLst>
        </pc:sldLayoutChg>
        <pc:sldLayoutChg chg="del">
          <pc:chgData name="Guest User" userId="S::urn:spo:anon#abf9ac8df78db3c6e3ffe05c2cdc5cdbe94bffd68ce388748d9436744def3729::" providerId="AD" clId="Web-{CA7C4389-F9EF-75FE-D02F-A0FF67DD0C76}" dt="2025-05-28T22:13:35.740" v="111"/>
          <pc:sldLayoutMkLst>
            <pc:docMk/>
            <pc:sldMasterMk cId="3009103876" sldId="2147483660"/>
            <pc:sldLayoutMk cId="11780115" sldId="2147483665"/>
          </pc:sldLayoutMkLst>
        </pc:sldLayoutChg>
        <pc:sldLayoutChg chg="del">
          <pc:chgData name="Guest User" userId="S::urn:spo:anon#abf9ac8df78db3c6e3ffe05c2cdc5cdbe94bffd68ce388748d9436744def3729::" providerId="AD" clId="Web-{CA7C4389-F9EF-75FE-D02F-A0FF67DD0C76}" dt="2025-05-28T22:13:35.740" v="111"/>
          <pc:sldLayoutMkLst>
            <pc:docMk/>
            <pc:sldMasterMk cId="3009103876" sldId="2147483660"/>
            <pc:sldLayoutMk cId="2816780313" sldId="2147483666"/>
          </pc:sldLayoutMkLst>
        </pc:sldLayoutChg>
        <pc:sldLayoutChg chg="del">
          <pc:chgData name="Guest User" userId="S::urn:spo:anon#abf9ac8df78db3c6e3ffe05c2cdc5cdbe94bffd68ce388748d9436744def3729::" providerId="AD" clId="Web-{CA7C4389-F9EF-75FE-D02F-A0FF67DD0C76}" dt="2025-05-28T22:13:35.740" v="111"/>
          <pc:sldLayoutMkLst>
            <pc:docMk/>
            <pc:sldMasterMk cId="3009103876" sldId="2147483660"/>
            <pc:sldLayoutMk cId="679125584" sldId="2147483667"/>
          </pc:sldLayoutMkLst>
        </pc:sldLayoutChg>
        <pc:sldLayoutChg chg="del">
          <pc:chgData name="Guest User" userId="S::urn:spo:anon#abf9ac8df78db3c6e3ffe05c2cdc5cdbe94bffd68ce388748d9436744def3729::" providerId="AD" clId="Web-{CA7C4389-F9EF-75FE-D02F-A0FF67DD0C76}" dt="2025-05-28T22:13:35.740" v="111"/>
          <pc:sldLayoutMkLst>
            <pc:docMk/>
            <pc:sldMasterMk cId="3009103876" sldId="2147483660"/>
            <pc:sldLayoutMk cId="3886576094" sldId="2147483668"/>
          </pc:sldLayoutMkLst>
        </pc:sldLayoutChg>
        <pc:sldLayoutChg chg="del">
          <pc:chgData name="Guest User" userId="S::urn:spo:anon#abf9ac8df78db3c6e3ffe05c2cdc5cdbe94bffd68ce388748d9436744def3729::" providerId="AD" clId="Web-{CA7C4389-F9EF-75FE-D02F-A0FF67DD0C76}" dt="2025-05-28T22:13:35.740" v="111"/>
          <pc:sldLayoutMkLst>
            <pc:docMk/>
            <pc:sldMasterMk cId="3009103876" sldId="2147483660"/>
            <pc:sldLayoutMk cId="1177361102" sldId="2147483669"/>
          </pc:sldLayoutMkLst>
        </pc:sldLayoutChg>
        <pc:sldLayoutChg chg="del">
          <pc:chgData name="Guest User" userId="S::urn:spo:anon#abf9ac8df78db3c6e3ffe05c2cdc5cdbe94bffd68ce388748d9436744def3729::" providerId="AD" clId="Web-{CA7C4389-F9EF-75FE-D02F-A0FF67DD0C76}" dt="2025-05-28T22:13:35.740" v="111"/>
          <pc:sldLayoutMkLst>
            <pc:docMk/>
            <pc:sldMasterMk cId="3009103876" sldId="2147483660"/>
            <pc:sldLayoutMk cId="2285733057" sldId="2147483670"/>
          </pc:sldLayoutMkLst>
        </pc:sldLayoutChg>
        <pc:sldLayoutChg chg="del">
          <pc:chgData name="Guest User" userId="S::urn:spo:anon#abf9ac8df78db3c6e3ffe05c2cdc5cdbe94bffd68ce388748d9436744def3729::" providerId="AD" clId="Web-{CA7C4389-F9EF-75FE-D02F-A0FF67DD0C76}" dt="2025-05-28T22:13:35.740" v="111"/>
          <pc:sldLayoutMkLst>
            <pc:docMk/>
            <pc:sldMasterMk cId="3009103876" sldId="2147483660"/>
            <pc:sldLayoutMk cId="2897600629" sldId="2147483671"/>
          </pc:sldLayoutMkLst>
        </pc:sldLayoutChg>
        <pc:sldLayoutChg chg="del">
          <pc:chgData name="Guest User" userId="S::urn:spo:anon#abf9ac8df78db3c6e3ffe05c2cdc5cdbe94bffd68ce388748d9436744def3729::" providerId="AD" clId="Web-{CA7C4389-F9EF-75FE-D02F-A0FF67DD0C76}" dt="2025-05-28T22:13:35.740" v="111"/>
          <pc:sldLayoutMkLst>
            <pc:docMk/>
            <pc:sldMasterMk cId="3009103876" sldId="2147483660"/>
            <pc:sldLayoutMk cId="3030966565" sldId="2147483672"/>
          </pc:sldLayoutMkLst>
        </pc:sldLayoutChg>
        <pc:sldLayoutChg chg="del">
          <pc:chgData name="Guest User" userId="S::urn:spo:anon#abf9ac8df78db3c6e3ffe05c2cdc5cdbe94bffd68ce388748d9436744def3729::" providerId="AD" clId="Web-{CA7C4389-F9EF-75FE-D02F-A0FF67DD0C76}" dt="2025-05-28T22:13:35.740" v="111"/>
          <pc:sldLayoutMkLst>
            <pc:docMk/>
            <pc:sldMasterMk cId="3009103876" sldId="2147483660"/>
            <pc:sldLayoutMk cId="1109930296" sldId="2147483673"/>
          </pc:sldLayoutMkLst>
        </pc:sldLayoutChg>
        <pc:sldLayoutChg chg="del">
          <pc:chgData name="Guest User" userId="S::urn:spo:anon#abf9ac8df78db3c6e3ffe05c2cdc5cdbe94bffd68ce388748d9436744def3729::" providerId="AD" clId="Web-{CA7C4389-F9EF-75FE-D02F-A0FF67DD0C76}" dt="2025-05-28T22:13:35.740" v="111"/>
          <pc:sldLayoutMkLst>
            <pc:docMk/>
            <pc:sldMasterMk cId="3009103876" sldId="2147483660"/>
            <pc:sldLayoutMk cId="1059859860" sldId="2147483674"/>
          </pc:sldLayoutMkLst>
        </pc:sldLayoutChg>
        <pc:sldLayoutChg chg="del">
          <pc:chgData name="Guest User" userId="S::urn:spo:anon#abf9ac8df78db3c6e3ffe05c2cdc5cdbe94bffd68ce388748d9436744def3729::" providerId="AD" clId="Web-{CA7C4389-F9EF-75FE-D02F-A0FF67DD0C76}" dt="2025-05-28T22:13:35.740" v="111"/>
          <pc:sldLayoutMkLst>
            <pc:docMk/>
            <pc:sldMasterMk cId="3009103876" sldId="2147483660"/>
            <pc:sldLayoutMk cId="2820273204" sldId="2147483675"/>
          </pc:sldLayoutMkLst>
        </pc:sldLayoutChg>
        <pc:sldLayoutChg chg="del">
          <pc:chgData name="Guest User" userId="S::urn:spo:anon#abf9ac8df78db3c6e3ffe05c2cdc5cdbe94bffd68ce388748d9436744def3729::" providerId="AD" clId="Web-{CA7C4389-F9EF-75FE-D02F-A0FF67DD0C76}" dt="2025-05-28T22:13:35.740" v="111"/>
          <pc:sldLayoutMkLst>
            <pc:docMk/>
            <pc:sldMasterMk cId="3009103876" sldId="2147483660"/>
            <pc:sldLayoutMk cId="1879929062" sldId="2147483676"/>
          </pc:sldLayoutMkLst>
        </pc:sldLayoutChg>
        <pc:sldLayoutChg chg="del">
          <pc:chgData name="Guest User" userId="S::urn:spo:anon#abf9ac8df78db3c6e3ffe05c2cdc5cdbe94bffd68ce388748d9436744def3729::" providerId="AD" clId="Web-{CA7C4389-F9EF-75FE-D02F-A0FF67DD0C76}" dt="2025-05-28T22:13:35.740" v="111"/>
          <pc:sldLayoutMkLst>
            <pc:docMk/>
            <pc:sldMasterMk cId="3009103876" sldId="2147483660"/>
            <pc:sldLayoutMk cId="625464879" sldId="2147483677"/>
          </pc:sldLayoutMkLst>
        </pc:sldLayoutChg>
      </pc:sldMasterChg>
      <pc:sldMasterChg chg="add addSldLayout modSldLayout">
        <pc:chgData name="Guest User" userId="S::urn:spo:anon#abf9ac8df78db3c6e3ffe05c2cdc5cdbe94bffd68ce388748d9436744def3729::" providerId="AD" clId="Web-{CA7C4389-F9EF-75FE-D02F-A0FF67DD0C76}" dt="2025-05-28T22:13:35.740" v="111"/>
        <pc:sldMasterMkLst>
          <pc:docMk/>
          <pc:sldMasterMk cId="3995858760" sldId="2147483678"/>
        </pc:sldMasterMkLst>
        <pc:sldLayoutChg chg="add mod replId">
          <pc:chgData name="Guest User" userId="S::urn:spo:anon#abf9ac8df78db3c6e3ffe05c2cdc5cdbe94bffd68ce388748d9436744def3729::" providerId="AD" clId="Web-{CA7C4389-F9EF-75FE-D02F-A0FF67DD0C76}" dt="2025-05-28T22:13:35.740" v="111"/>
          <pc:sldLayoutMkLst>
            <pc:docMk/>
            <pc:sldMasterMk cId="3995858760" sldId="2147483678"/>
            <pc:sldLayoutMk cId="146262367" sldId="2147483679"/>
          </pc:sldLayoutMkLst>
        </pc:sldLayoutChg>
        <pc:sldLayoutChg chg="add mod replId">
          <pc:chgData name="Guest User" userId="S::urn:spo:anon#abf9ac8df78db3c6e3ffe05c2cdc5cdbe94bffd68ce388748d9436744def3729::" providerId="AD" clId="Web-{CA7C4389-F9EF-75FE-D02F-A0FF67DD0C76}" dt="2025-05-28T22:13:35.740" v="111"/>
          <pc:sldLayoutMkLst>
            <pc:docMk/>
            <pc:sldMasterMk cId="3995858760" sldId="2147483678"/>
            <pc:sldLayoutMk cId="2792992358" sldId="2147483680"/>
          </pc:sldLayoutMkLst>
        </pc:sldLayoutChg>
        <pc:sldLayoutChg chg="add mod replId">
          <pc:chgData name="Guest User" userId="S::urn:spo:anon#abf9ac8df78db3c6e3ffe05c2cdc5cdbe94bffd68ce388748d9436744def3729::" providerId="AD" clId="Web-{CA7C4389-F9EF-75FE-D02F-A0FF67DD0C76}" dt="2025-05-28T22:13:35.740" v="111"/>
          <pc:sldLayoutMkLst>
            <pc:docMk/>
            <pc:sldMasterMk cId="3995858760" sldId="2147483678"/>
            <pc:sldLayoutMk cId="1770344118" sldId="2147483681"/>
          </pc:sldLayoutMkLst>
        </pc:sldLayoutChg>
        <pc:sldLayoutChg chg="add mod replId">
          <pc:chgData name="Guest User" userId="S::urn:spo:anon#abf9ac8df78db3c6e3ffe05c2cdc5cdbe94bffd68ce388748d9436744def3729::" providerId="AD" clId="Web-{CA7C4389-F9EF-75FE-D02F-A0FF67DD0C76}" dt="2025-05-28T22:13:35.740" v="111"/>
          <pc:sldLayoutMkLst>
            <pc:docMk/>
            <pc:sldMasterMk cId="3995858760" sldId="2147483678"/>
            <pc:sldLayoutMk cId="381597209" sldId="2147483682"/>
          </pc:sldLayoutMkLst>
        </pc:sldLayoutChg>
        <pc:sldLayoutChg chg="add mod replId">
          <pc:chgData name="Guest User" userId="S::urn:spo:anon#abf9ac8df78db3c6e3ffe05c2cdc5cdbe94bffd68ce388748d9436744def3729::" providerId="AD" clId="Web-{CA7C4389-F9EF-75FE-D02F-A0FF67DD0C76}" dt="2025-05-28T22:13:35.740" v="111"/>
          <pc:sldLayoutMkLst>
            <pc:docMk/>
            <pc:sldMasterMk cId="3995858760" sldId="2147483678"/>
            <pc:sldLayoutMk cId="659274327" sldId="2147483683"/>
          </pc:sldLayoutMkLst>
        </pc:sldLayoutChg>
        <pc:sldLayoutChg chg="add mod replId">
          <pc:chgData name="Guest User" userId="S::urn:spo:anon#abf9ac8df78db3c6e3ffe05c2cdc5cdbe94bffd68ce388748d9436744def3729::" providerId="AD" clId="Web-{CA7C4389-F9EF-75FE-D02F-A0FF67DD0C76}" dt="2025-05-28T22:13:35.740" v="111"/>
          <pc:sldLayoutMkLst>
            <pc:docMk/>
            <pc:sldMasterMk cId="3995858760" sldId="2147483678"/>
            <pc:sldLayoutMk cId="3180487284" sldId="2147483684"/>
          </pc:sldLayoutMkLst>
        </pc:sldLayoutChg>
        <pc:sldLayoutChg chg="add mod replId">
          <pc:chgData name="Guest User" userId="S::urn:spo:anon#abf9ac8df78db3c6e3ffe05c2cdc5cdbe94bffd68ce388748d9436744def3729::" providerId="AD" clId="Web-{CA7C4389-F9EF-75FE-D02F-A0FF67DD0C76}" dt="2025-05-28T22:13:35.740" v="111"/>
          <pc:sldLayoutMkLst>
            <pc:docMk/>
            <pc:sldMasterMk cId="3995858760" sldId="2147483678"/>
            <pc:sldLayoutMk cId="1382967066" sldId="2147483685"/>
          </pc:sldLayoutMkLst>
        </pc:sldLayoutChg>
        <pc:sldLayoutChg chg="add mod replId">
          <pc:chgData name="Guest User" userId="S::urn:spo:anon#abf9ac8df78db3c6e3ffe05c2cdc5cdbe94bffd68ce388748d9436744def3729::" providerId="AD" clId="Web-{CA7C4389-F9EF-75FE-D02F-A0FF67DD0C76}" dt="2025-05-28T22:13:35.740" v="111"/>
          <pc:sldLayoutMkLst>
            <pc:docMk/>
            <pc:sldMasterMk cId="3995858760" sldId="2147483678"/>
            <pc:sldLayoutMk cId="2624621644" sldId="2147483686"/>
          </pc:sldLayoutMkLst>
        </pc:sldLayoutChg>
        <pc:sldLayoutChg chg="add mod replId">
          <pc:chgData name="Guest User" userId="S::urn:spo:anon#abf9ac8df78db3c6e3ffe05c2cdc5cdbe94bffd68ce388748d9436744def3729::" providerId="AD" clId="Web-{CA7C4389-F9EF-75FE-D02F-A0FF67DD0C76}" dt="2025-05-28T22:13:35.740" v="111"/>
          <pc:sldLayoutMkLst>
            <pc:docMk/>
            <pc:sldMasterMk cId="3995858760" sldId="2147483678"/>
            <pc:sldLayoutMk cId="4273606741" sldId="2147483687"/>
          </pc:sldLayoutMkLst>
        </pc:sldLayoutChg>
        <pc:sldLayoutChg chg="add mod replId">
          <pc:chgData name="Guest User" userId="S::urn:spo:anon#abf9ac8df78db3c6e3ffe05c2cdc5cdbe94bffd68ce388748d9436744def3729::" providerId="AD" clId="Web-{CA7C4389-F9EF-75FE-D02F-A0FF67DD0C76}" dt="2025-05-28T22:13:35.740" v="111"/>
          <pc:sldLayoutMkLst>
            <pc:docMk/>
            <pc:sldMasterMk cId="3995858760" sldId="2147483678"/>
            <pc:sldLayoutMk cId="421874008" sldId="2147483688"/>
          </pc:sldLayoutMkLst>
        </pc:sldLayoutChg>
        <pc:sldLayoutChg chg="add mod replId">
          <pc:chgData name="Guest User" userId="S::urn:spo:anon#abf9ac8df78db3c6e3ffe05c2cdc5cdbe94bffd68ce388748d9436744def3729::" providerId="AD" clId="Web-{CA7C4389-F9EF-75FE-D02F-A0FF67DD0C76}" dt="2025-05-28T22:13:35.740" v="111"/>
          <pc:sldLayoutMkLst>
            <pc:docMk/>
            <pc:sldMasterMk cId="3995858760" sldId="2147483678"/>
            <pc:sldLayoutMk cId="3921446925" sldId="2147483689"/>
          </pc:sldLayoutMkLst>
        </pc:sldLayoutChg>
        <pc:sldLayoutChg chg="add mod replId">
          <pc:chgData name="Guest User" userId="S::urn:spo:anon#abf9ac8df78db3c6e3ffe05c2cdc5cdbe94bffd68ce388748d9436744def3729::" providerId="AD" clId="Web-{CA7C4389-F9EF-75FE-D02F-A0FF67DD0C76}" dt="2025-05-28T22:13:35.740" v="111"/>
          <pc:sldLayoutMkLst>
            <pc:docMk/>
            <pc:sldMasterMk cId="3995858760" sldId="2147483678"/>
            <pc:sldLayoutMk cId="839160365" sldId="2147483690"/>
          </pc:sldLayoutMkLst>
        </pc:sldLayoutChg>
        <pc:sldLayoutChg chg="add mod replId">
          <pc:chgData name="Guest User" userId="S::urn:spo:anon#abf9ac8df78db3c6e3ffe05c2cdc5cdbe94bffd68ce388748d9436744def3729::" providerId="AD" clId="Web-{CA7C4389-F9EF-75FE-D02F-A0FF67DD0C76}" dt="2025-05-28T22:13:35.740" v="111"/>
          <pc:sldLayoutMkLst>
            <pc:docMk/>
            <pc:sldMasterMk cId="3995858760" sldId="2147483678"/>
            <pc:sldLayoutMk cId="1638998825" sldId="2147483691"/>
          </pc:sldLayoutMkLst>
        </pc:sldLayoutChg>
        <pc:sldLayoutChg chg="add mod replId">
          <pc:chgData name="Guest User" userId="S::urn:spo:anon#abf9ac8df78db3c6e3ffe05c2cdc5cdbe94bffd68ce388748d9436744def3729::" providerId="AD" clId="Web-{CA7C4389-F9EF-75FE-D02F-A0FF67DD0C76}" dt="2025-05-28T22:13:35.740" v="111"/>
          <pc:sldLayoutMkLst>
            <pc:docMk/>
            <pc:sldMasterMk cId="3995858760" sldId="2147483678"/>
            <pc:sldLayoutMk cId="2042924572" sldId="2147483692"/>
          </pc:sldLayoutMkLst>
        </pc:sldLayoutChg>
        <pc:sldLayoutChg chg="add mod replId">
          <pc:chgData name="Guest User" userId="S::urn:spo:anon#abf9ac8df78db3c6e3ffe05c2cdc5cdbe94bffd68ce388748d9436744def3729::" providerId="AD" clId="Web-{CA7C4389-F9EF-75FE-D02F-A0FF67DD0C76}" dt="2025-05-28T22:13:35.740" v="111"/>
          <pc:sldLayoutMkLst>
            <pc:docMk/>
            <pc:sldMasterMk cId="3995858760" sldId="2147483678"/>
            <pc:sldLayoutMk cId="3383162043" sldId="2147483693"/>
          </pc:sldLayoutMkLst>
        </pc:sldLayoutChg>
        <pc:sldLayoutChg chg="add mod replId">
          <pc:chgData name="Guest User" userId="S::urn:spo:anon#abf9ac8df78db3c6e3ffe05c2cdc5cdbe94bffd68ce388748d9436744def3729::" providerId="AD" clId="Web-{CA7C4389-F9EF-75FE-D02F-A0FF67DD0C76}" dt="2025-05-28T22:13:35.740" v="111"/>
          <pc:sldLayoutMkLst>
            <pc:docMk/>
            <pc:sldMasterMk cId="3995858760" sldId="2147483678"/>
            <pc:sldLayoutMk cId="866708489" sldId="2147483694"/>
          </pc:sldLayoutMkLst>
        </pc:sldLayoutChg>
        <pc:sldLayoutChg chg="add mod replId">
          <pc:chgData name="Guest User" userId="S::urn:spo:anon#abf9ac8df78db3c6e3ffe05c2cdc5cdbe94bffd68ce388748d9436744def3729::" providerId="AD" clId="Web-{CA7C4389-F9EF-75FE-D02F-A0FF67DD0C76}" dt="2025-05-28T22:13:35.740" v="111"/>
          <pc:sldLayoutMkLst>
            <pc:docMk/>
            <pc:sldMasterMk cId="3995858760" sldId="2147483678"/>
            <pc:sldLayoutMk cId="1298799488" sldId="2147483695"/>
          </pc:sldLayoutMkLst>
        </pc:sldLayoutChg>
      </pc:sldMasterChg>
    </pc:docChg>
  </pc:docChgLst>
  <pc:docChgLst>
    <pc:chgData name="Kalagher, Amelia" userId="ee84e150-10f2-4133-82d2-3882069de36d" providerId="ADAL" clId="{3AAD06A4-DC99-4A54-B000-5CAA4B0718A0}"/>
    <pc:docChg chg="undo custSel addSld delSld modSld sldOrd delMainMaster">
      <pc:chgData name="Kalagher, Amelia" userId="ee84e150-10f2-4133-82d2-3882069de36d" providerId="ADAL" clId="{3AAD06A4-DC99-4A54-B000-5CAA4B0718A0}" dt="2025-05-29T21:37:07.007" v="1370"/>
      <pc:docMkLst>
        <pc:docMk/>
      </pc:docMkLst>
      <pc:sldChg chg="modSp add del mod setBg">
        <pc:chgData name="Kalagher, Amelia" userId="ee84e150-10f2-4133-82d2-3882069de36d" providerId="ADAL" clId="{3AAD06A4-DC99-4A54-B000-5CAA4B0718A0}" dt="2025-05-28T20:28:15.705" v="1027" actId="47"/>
        <pc:sldMkLst>
          <pc:docMk/>
          <pc:sldMk cId="3872073161" sldId="256"/>
        </pc:sldMkLst>
        <pc:spChg chg="mod">
          <ac:chgData name="Kalagher, Amelia" userId="ee84e150-10f2-4133-82d2-3882069de36d" providerId="ADAL" clId="{3AAD06A4-DC99-4A54-B000-5CAA4B0718A0}" dt="2025-05-28T20:26:58.731" v="1019" actId="208"/>
          <ac:spMkLst>
            <pc:docMk/>
            <pc:sldMk cId="3872073161" sldId="256"/>
            <ac:spMk id="3" creationId="{AF7439F6-3107-2780-C817-795583B1DC93}"/>
          </ac:spMkLst>
        </pc:spChg>
        <pc:spChg chg="mod">
          <ac:chgData name="Kalagher, Amelia" userId="ee84e150-10f2-4133-82d2-3882069de36d" providerId="ADAL" clId="{3AAD06A4-DC99-4A54-B000-5CAA4B0718A0}" dt="2025-05-28T20:26:33.929" v="1011" actId="207"/>
          <ac:spMkLst>
            <pc:docMk/>
            <pc:sldMk cId="3872073161" sldId="256"/>
            <ac:spMk id="7" creationId="{47E600EB-2AF0-5700-41DC-F3BA765FE7FD}"/>
          </ac:spMkLst>
        </pc:spChg>
        <pc:spChg chg="mod">
          <ac:chgData name="Kalagher, Amelia" userId="ee84e150-10f2-4133-82d2-3882069de36d" providerId="ADAL" clId="{3AAD06A4-DC99-4A54-B000-5CAA4B0718A0}" dt="2025-05-28T20:26:56.047" v="1018" actId="208"/>
          <ac:spMkLst>
            <pc:docMk/>
            <pc:sldMk cId="3872073161" sldId="256"/>
            <ac:spMk id="9" creationId="{A6BC358C-0F70-76EE-A9A6-10F2EB8ED544}"/>
          </ac:spMkLst>
        </pc:spChg>
        <pc:spChg chg="mod">
          <ac:chgData name="Kalagher, Amelia" userId="ee84e150-10f2-4133-82d2-3882069de36d" providerId="ADAL" clId="{3AAD06A4-DC99-4A54-B000-5CAA4B0718A0}" dt="2025-05-28T20:26:26.052" v="1009" actId="207"/>
          <ac:spMkLst>
            <pc:docMk/>
            <pc:sldMk cId="3872073161" sldId="256"/>
            <ac:spMk id="12" creationId="{8163562D-EFBD-6517-726C-04A7D0F29FB9}"/>
          </ac:spMkLst>
        </pc:spChg>
        <pc:spChg chg="mod">
          <ac:chgData name="Kalagher, Amelia" userId="ee84e150-10f2-4133-82d2-3882069de36d" providerId="ADAL" clId="{3AAD06A4-DC99-4A54-B000-5CAA4B0718A0}" dt="2025-05-28T20:26:48.304" v="1016" actId="208"/>
          <ac:spMkLst>
            <pc:docMk/>
            <pc:sldMk cId="3872073161" sldId="256"/>
            <ac:spMk id="14" creationId="{DDD92596-A4DB-3D01-9148-EF3315B63A83}"/>
          </ac:spMkLst>
        </pc:spChg>
        <pc:spChg chg="mod">
          <ac:chgData name="Kalagher, Amelia" userId="ee84e150-10f2-4133-82d2-3882069de36d" providerId="ADAL" clId="{3AAD06A4-DC99-4A54-B000-5CAA4B0718A0}" dt="2025-05-28T20:26:52.499" v="1017" actId="208"/>
          <ac:spMkLst>
            <pc:docMk/>
            <pc:sldMk cId="3872073161" sldId="256"/>
            <ac:spMk id="16" creationId="{40B727A2-B0B6-B9DA-650B-97B7DD264F9E}"/>
          </ac:spMkLst>
        </pc:spChg>
      </pc:sldChg>
      <pc:sldChg chg="addSp modSp new mod ord">
        <pc:chgData name="Kalagher, Amelia" userId="ee84e150-10f2-4133-82d2-3882069de36d" providerId="ADAL" clId="{3AAD06A4-DC99-4A54-B000-5CAA4B0718A0}" dt="2025-05-29T21:37:07.007" v="1370"/>
        <pc:sldMkLst>
          <pc:docMk/>
          <pc:sldMk cId="2917246352" sldId="257"/>
        </pc:sldMkLst>
        <pc:spChg chg="mod">
          <ac:chgData name="Kalagher, Amelia" userId="ee84e150-10f2-4133-82d2-3882069de36d" providerId="ADAL" clId="{3AAD06A4-DC99-4A54-B000-5CAA4B0718A0}" dt="2025-05-28T20:19:22.334" v="86"/>
          <ac:spMkLst>
            <pc:docMk/>
            <pc:sldMk cId="2917246352" sldId="257"/>
            <ac:spMk id="2" creationId="{AA6F1B24-EBD6-2FE6-A1A7-D9807D86E3D0}"/>
          </ac:spMkLst>
        </pc:spChg>
        <pc:spChg chg="mod">
          <ac:chgData name="Kalagher, Amelia" userId="ee84e150-10f2-4133-82d2-3882069de36d" providerId="ADAL" clId="{3AAD06A4-DC99-4A54-B000-5CAA4B0718A0}" dt="2025-05-28T20:19:22.334" v="86"/>
          <ac:spMkLst>
            <pc:docMk/>
            <pc:sldMk cId="2917246352" sldId="257"/>
            <ac:spMk id="3" creationId="{69FCB0D8-31F7-0E30-220F-D0D38EB03648}"/>
          </ac:spMkLst>
        </pc:spChg>
        <pc:picChg chg="add mod">
          <ac:chgData name="Kalagher, Amelia" userId="ee84e150-10f2-4133-82d2-3882069de36d" providerId="ADAL" clId="{3AAD06A4-DC99-4A54-B000-5CAA4B0718A0}" dt="2025-05-29T21:37:07.007" v="1370"/>
          <ac:picMkLst>
            <pc:docMk/>
            <pc:sldMk cId="2917246352" sldId="257"/>
            <ac:picMk id="4" creationId="{B1755724-8228-0040-52FF-1EBCFA17FE70}"/>
          </ac:picMkLst>
        </pc:picChg>
      </pc:sldChg>
      <pc:sldChg chg="addSp delSp modSp new mod">
        <pc:chgData name="Kalagher, Amelia" userId="ee84e150-10f2-4133-82d2-3882069de36d" providerId="ADAL" clId="{3AAD06A4-DC99-4A54-B000-5CAA4B0718A0}" dt="2025-05-29T20:59:02.816" v="1353" actId="1076"/>
        <pc:sldMkLst>
          <pc:docMk/>
          <pc:sldMk cId="602560010" sldId="258"/>
        </pc:sldMkLst>
        <pc:spChg chg="mod">
          <ac:chgData name="Kalagher, Amelia" userId="ee84e150-10f2-4133-82d2-3882069de36d" providerId="ADAL" clId="{3AAD06A4-DC99-4A54-B000-5CAA4B0718A0}" dt="2025-05-29T16:19:09.945" v="1347" actId="1076"/>
          <ac:spMkLst>
            <pc:docMk/>
            <pc:sldMk cId="602560010" sldId="258"/>
            <ac:spMk id="2" creationId="{FE9D55E8-484F-5006-8180-7ABCA55E7C2C}"/>
          </ac:spMkLst>
        </pc:spChg>
        <pc:spChg chg="mod">
          <ac:chgData name="Kalagher, Amelia" userId="ee84e150-10f2-4133-82d2-3882069de36d" providerId="ADAL" clId="{3AAD06A4-DC99-4A54-B000-5CAA4B0718A0}" dt="2025-05-28T20:36:54.914" v="1086" actId="20577"/>
          <ac:spMkLst>
            <pc:docMk/>
            <pc:sldMk cId="602560010" sldId="258"/>
            <ac:spMk id="3" creationId="{5F156E99-B327-0706-6B9E-1E575FA1B126}"/>
          </ac:spMkLst>
        </pc:spChg>
        <pc:spChg chg="mod">
          <ac:chgData name="Kalagher, Amelia" userId="ee84e150-10f2-4133-82d2-3882069de36d" providerId="ADAL" clId="{3AAD06A4-DC99-4A54-B000-5CAA4B0718A0}" dt="2025-05-28T21:06:10.894" v="1148" actId="20577"/>
          <ac:spMkLst>
            <pc:docMk/>
            <pc:sldMk cId="602560010" sldId="258"/>
            <ac:spMk id="4" creationId="{22CAC1DA-FC34-DA5A-74BA-E73E8E592334}"/>
          </ac:spMkLst>
        </pc:spChg>
        <pc:picChg chg="del">
          <ac:chgData name="Kalagher, Amelia" userId="ee84e150-10f2-4133-82d2-3882069de36d" providerId="ADAL" clId="{3AAD06A4-DC99-4A54-B000-5CAA4B0718A0}" dt="2025-05-29T20:58:53.314" v="1349" actId="478"/>
          <ac:picMkLst>
            <pc:docMk/>
            <pc:sldMk cId="602560010" sldId="258"/>
            <ac:picMk id="7" creationId="{3F3FD984-C297-026F-8D2C-8E9FE0D7CF47}"/>
          </ac:picMkLst>
        </pc:picChg>
        <pc:picChg chg="add mod">
          <ac:chgData name="Kalagher, Amelia" userId="ee84e150-10f2-4133-82d2-3882069de36d" providerId="ADAL" clId="{3AAD06A4-DC99-4A54-B000-5CAA4B0718A0}" dt="2025-05-29T20:59:02.816" v="1353" actId="1076"/>
          <ac:picMkLst>
            <pc:docMk/>
            <pc:sldMk cId="602560010" sldId="258"/>
            <ac:picMk id="9" creationId="{13D4B3A1-F78A-5668-6213-04F1306C8355}"/>
          </ac:picMkLst>
        </pc:picChg>
      </pc:sldChg>
      <pc:sldChg chg="modSp add del mod">
        <pc:chgData name="Kalagher, Amelia" userId="ee84e150-10f2-4133-82d2-3882069de36d" providerId="ADAL" clId="{3AAD06A4-DC99-4A54-B000-5CAA4B0718A0}" dt="2025-05-28T20:20:24.629" v="100" actId="47"/>
        <pc:sldMkLst>
          <pc:docMk/>
          <pc:sldMk cId="2058364580" sldId="258"/>
        </pc:sldMkLst>
        <pc:spChg chg="mod">
          <ac:chgData name="Kalagher, Amelia" userId="ee84e150-10f2-4133-82d2-3882069de36d" providerId="ADAL" clId="{3AAD06A4-DC99-4A54-B000-5CAA4B0718A0}" dt="2025-05-28T20:20:12.190" v="99" actId="27636"/>
          <ac:spMkLst>
            <pc:docMk/>
            <pc:sldMk cId="2058364580" sldId="258"/>
            <ac:spMk id="3" creationId="{AF7439F6-3107-2780-C817-795583B1DC93}"/>
          </ac:spMkLst>
        </pc:spChg>
      </pc:sldChg>
      <pc:sldChg chg="addSp delSp modSp add mod">
        <pc:chgData name="Kalagher, Amelia" userId="ee84e150-10f2-4133-82d2-3882069de36d" providerId="ADAL" clId="{3AAD06A4-DC99-4A54-B000-5CAA4B0718A0}" dt="2025-05-29T21:01:30.324" v="1369" actId="1076"/>
        <pc:sldMkLst>
          <pc:docMk/>
          <pc:sldMk cId="1237458809" sldId="259"/>
        </pc:sldMkLst>
        <pc:spChg chg="mod">
          <ac:chgData name="Kalagher, Amelia" userId="ee84e150-10f2-4133-82d2-3882069de36d" providerId="ADAL" clId="{3AAD06A4-DC99-4A54-B000-5CAA4B0718A0}" dt="2025-05-28T20:22:30.250" v="265" actId="20577"/>
          <ac:spMkLst>
            <pc:docMk/>
            <pc:sldMk cId="1237458809" sldId="259"/>
            <ac:spMk id="2" creationId="{FAE893B3-624B-3F5F-5156-198618AA6B8E}"/>
          </ac:spMkLst>
        </pc:spChg>
        <pc:spChg chg="mod">
          <ac:chgData name="Kalagher, Amelia" userId="ee84e150-10f2-4133-82d2-3882069de36d" providerId="ADAL" clId="{3AAD06A4-DC99-4A54-B000-5CAA4B0718A0}" dt="2025-05-29T16:18:07.025" v="1336" actId="20577"/>
          <ac:spMkLst>
            <pc:docMk/>
            <pc:sldMk cId="1237458809" sldId="259"/>
            <ac:spMk id="3" creationId="{7178793A-3712-C684-5B82-441120276B71}"/>
          </ac:spMkLst>
        </pc:spChg>
        <pc:spChg chg="mod">
          <ac:chgData name="Kalagher, Amelia" userId="ee84e150-10f2-4133-82d2-3882069de36d" providerId="ADAL" clId="{3AAD06A4-DC99-4A54-B000-5CAA4B0718A0}" dt="2025-05-29T21:01:30.324" v="1369" actId="1076"/>
          <ac:spMkLst>
            <pc:docMk/>
            <pc:sldMk cId="1237458809" sldId="259"/>
            <ac:spMk id="4" creationId="{90B17044-99CC-0D59-D848-277337CF31D9}"/>
          </ac:spMkLst>
        </pc:spChg>
        <pc:spChg chg="add">
          <ac:chgData name="Kalagher, Amelia" userId="ee84e150-10f2-4133-82d2-3882069de36d" providerId="ADAL" clId="{3AAD06A4-DC99-4A54-B000-5CAA4B0718A0}" dt="2025-05-28T21:20:14.747" v="1235"/>
          <ac:spMkLst>
            <pc:docMk/>
            <pc:sldMk cId="1237458809" sldId="259"/>
            <ac:spMk id="5" creationId="{8AECD4EF-00AA-34CB-0C93-74696F278709}"/>
          </ac:spMkLst>
        </pc:spChg>
        <pc:picChg chg="del">
          <ac:chgData name="Kalagher, Amelia" userId="ee84e150-10f2-4133-82d2-3882069de36d" providerId="ADAL" clId="{3AAD06A4-DC99-4A54-B000-5CAA4B0718A0}" dt="2025-05-29T20:59:09.713" v="1354" actId="478"/>
          <ac:picMkLst>
            <pc:docMk/>
            <pc:sldMk cId="1237458809" sldId="259"/>
            <ac:picMk id="6" creationId="{6E286FEB-E8A0-C493-2A95-E04BADD3A752}"/>
          </ac:picMkLst>
        </pc:picChg>
        <pc:picChg chg="add mod">
          <ac:chgData name="Kalagher, Amelia" userId="ee84e150-10f2-4133-82d2-3882069de36d" providerId="ADAL" clId="{3AAD06A4-DC99-4A54-B000-5CAA4B0718A0}" dt="2025-05-29T20:59:13.115" v="1356" actId="1076"/>
          <ac:picMkLst>
            <pc:docMk/>
            <pc:sldMk cId="1237458809" sldId="259"/>
            <ac:picMk id="9" creationId="{8462C45F-0826-680D-FD9A-724F809D31E2}"/>
          </ac:picMkLst>
        </pc:picChg>
      </pc:sldChg>
      <pc:sldChg chg="addSp delSp modSp add mod ord">
        <pc:chgData name="Kalagher, Amelia" userId="ee84e150-10f2-4133-82d2-3882069de36d" providerId="ADAL" clId="{3AAD06A4-DC99-4A54-B000-5CAA4B0718A0}" dt="2025-05-29T21:01:20.170" v="1368" actId="403"/>
        <pc:sldMkLst>
          <pc:docMk/>
          <pc:sldMk cId="839663841" sldId="260"/>
        </pc:sldMkLst>
        <pc:spChg chg="mod">
          <ac:chgData name="Kalagher, Amelia" userId="ee84e150-10f2-4133-82d2-3882069de36d" providerId="ADAL" clId="{3AAD06A4-DC99-4A54-B000-5CAA4B0718A0}" dt="2025-05-28T21:10:19.058" v="1216" actId="1076"/>
          <ac:spMkLst>
            <pc:docMk/>
            <pc:sldMk cId="839663841" sldId="260"/>
            <ac:spMk id="2" creationId="{FADC8D8D-746B-5A06-0821-5F4195CA7491}"/>
          </ac:spMkLst>
        </pc:spChg>
        <pc:spChg chg="del">
          <ac:chgData name="Kalagher, Amelia" userId="ee84e150-10f2-4133-82d2-3882069de36d" providerId="ADAL" clId="{3AAD06A4-DC99-4A54-B000-5CAA4B0718A0}" dt="2025-05-28T21:08:16.816" v="1191"/>
          <ac:spMkLst>
            <pc:docMk/>
            <pc:sldMk cId="839663841" sldId="260"/>
            <ac:spMk id="3" creationId="{1DA6249F-2BC5-DE79-57D6-F956F7523B43}"/>
          </ac:spMkLst>
        </pc:spChg>
        <pc:spChg chg="mod">
          <ac:chgData name="Kalagher, Amelia" userId="ee84e150-10f2-4133-82d2-3882069de36d" providerId="ADAL" clId="{3AAD06A4-DC99-4A54-B000-5CAA4B0718A0}" dt="2025-05-29T21:01:20.170" v="1368" actId="403"/>
          <ac:spMkLst>
            <pc:docMk/>
            <pc:sldMk cId="839663841" sldId="260"/>
            <ac:spMk id="4" creationId="{2C6CF73A-204F-106C-79BD-5F4B228E4A97}"/>
          </ac:spMkLst>
        </pc:spChg>
        <pc:picChg chg="add mod">
          <ac:chgData name="Kalagher, Amelia" userId="ee84e150-10f2-4133-82d2-3882069de36d" providerId="ADAL" clId="{3AAD06A4-DC99-4A54-B000-5CAA4B0718A0}" dt="2025-05-29T20:59:39.199" v="1361"/>
          <ac:picMkLst>
            <pc:docMk/>
            <pc:sldMk cId="839663841" sldId="260"/>
            <ac:picMk id="3" creationId="{DC815A3B-2DE0-A023-D9E8-2D8CE8C8C5F4}"/>
          </ac:picMkLst>
        </pc:picChg>
        <pc:picChg chg="add mod modCrop">
          <ac:chgData name="Kalagher, Amelia" userId="ee84e150-10f2-4133-82d2-3882069de36d" providerId="ADAL" clId="{3AAD06A4-DC99-4A54-B000-5CAA4B0718A0}" dt="2025-05-29T20:59:50.559" v="1362" actId="1076"/>
          <ac:picMkLst>
            <pc:docMk/>
            <pc:sldMk cId="839663841" sldId="260"/>
            <ac:picMk id="6" creationId="{2EB1E8B7-10FF-0E3C-3CC9-C29CBE8FEF3E}"/>
          </ac:picMkLst>
        </pc:picChg>
      </pc:sldChg>
      <pc:sldChg chg="addSp delSp modSp new mod">
        <pc:chgData name="Kalagher, Amelia" userId="ee84e150-10f2-4133-82d2-3882069de36d" providerId="ADAL" clId="{3AAD06A4-DC99-4A54-B000-5CAA4B0718A0}" dt="2025-05-29T20:59:33.476" v="1360" actId="1076"/>
        <pc:sldMkLst>
          <pc:docMk/>
          <pc:sldMk cId="716679251" sldId="261"/>
        </pc:sldMkLst>
        <pc:spChg chg="add mod">
          <ac:chgData name="Kalagher, Amelia" userId="ee84e150-10f2-4133-82d2-3882069de36d" providerId="ADAL" clId="{3AAD06A4-DC99-4A54-B000-5CAA4B0718A0}" dt="2025-05-28T20:28:07.863" v="1025"/>
          <ac:spMkLst>
            <pc:docMk/>
            <pc:sldMk cId="716679251" sldId="261"/>
            <ac:spMk id="2" creationId="{8975DF13-7A1D-CD91-4AC2-545A0DC021F5}"/>
          </ac:spMkLst>
        </pc:spChg>
        <pc:spChg chg="add mod">
          <ac:chgData name="Kalagher, Amelia" userId="ee84e150-10f2-4133-82d2-3882069de36d" providerId="ADAL" clId="{3AAD06A4-DC99-4A54-B000-5CAA4B0718A0}" dt="2025-05-28T20:28:01.789" v="1024"/>
          <ac:spMkLst>
            <pc:docMk/>
            <pc:sldMk cId="716679251" sldId="261"/>
            <ac:spMk id="3" creationId="{1C549387-1520-81E5-D678-7C85565185BF}"/>
          </ac:spMkLst>
        </pc:spChg>
        <pc:spChg chg="add mod">
          <ac:chgData name="Kalagher, Amelia" userId="ee84e150-10f2-4133-82d2-3882069de36d" providerId="ADAL" clId="{3AAD06A4-DC99-4A54-B000-5CAA4B0718A0}" dt="2025-05-28T20:28:01.789" v="1024"/>
          <ac:spMkLst>
            <pc:docMk/>
            <pc:sldMk cId="716679251" sldId="261"/>
            <ac:spMk id="4" creationId="{B0DABC46-DDD7-498D-F3DB-BCBB30F6EF3C}"/>
          </ac:spMkLst>
        </pc:spChg>
        <pc:spChg chg="add mod">
          <ac:chgData name="Kalagher, Amelia" userId="ee84e150-10f2-4133-82d2-3882069de36d" providerId="ADAL" clId="{3AAD06A4-DC99-4A54-B000-5CAA4B0718A0}" dt="2025-05-28T20:28:01.789" v="1024"/>
          <ac:spMkLst>
            <pc:docMk/>
            <pc:sldMk cId="716679251" sldId="261"/>
            <ac:spMk id="5" creationId="{38B66BC0-DDD5-AC71-D110-DAE9B6164271}"/>
          </ac:spMkLst>
        </pc:spChg>
        <pc:spChg chg="add mod">
          <ac:chgData name="Kalagher, Amelia" userId="ee84e150-10f2-4133-82d2-3882069de36d" providerId="ADAL" clId="{3AAD06A4-DC99-4A54-B000-5CAA4B0718A0}" dt="2025-05-28T20:28:01.789" v="1024"/>
          <ac:spMkLst>
            <pc:docMk/>
            <pc:sldMk cId="716679251" sldId="261"/>
            <ac:spMk id="6" creationId="{B3B9B126-15E3-4F89-E070-FF6036CEADC5}"/>
          </ac:spMkLst>
        </pc:spChg>
        <pc:spChg chg="add mod">
          <ac:chgData name="Kalagher, Amelia" userId="ee84e150-10f2-4133-82d2-3882069de36d" providerId="ADAL" clId="{3AAD06A4-DC99-4A54-B000-5CAA4B0718A0}" dt="2025-05-28T20:28:01.789" v="1024"/>
          <ac:spMkLst>
            <pc:docMk/>
            <pc:sldMk cId="716679251" sldId="261"/>
            <ac:spMk id="7" creationId="{E48FE489-1138-43B3-D4AF-E81B7F557ADE}"/>
          </ac:spMkLst>
        </pc:spChg>
        <pc:spChg chg="add mod">
          <ac:chgData name="Kalagher, Amelia" userId="ee84e150-10f2-4133-82d2-3882069de36d" providerId="ADAL" clId="{3AAD06A4-DC99-4A54-B000-5CAA4B0718A0}" dt="2025-05-28T21:23:17.453" v="1322" actId="1076"/>
          <ac:spMkLst>
            <pc:docMk/>
            <pc:sldMk cId="716679251" sldId="261"/>
            <ac:spMk id="8" creationId="{7078055F-8260-317B-FBC8-A04B73AEC5F2}"/>
          </ac:spMkLst>
        </pc:spChg>
        <pc:spChg chg="add mod">
          <ac:chgData name="Kalagher, Amelia" userId="ee84e150-10f2-4133-82d2-3882069de36d" providerId="ADAL" clId="{3AAD06A4-DC99-4A54-B000-5CAA4B0718A0}" dt="2025-05-28T21:23:17.453" v="1322" actId="1076"/>
          <ac:spMkLst>
            <pc:docMk/>
            <pc:sldMk cId="716679251" sldId="261"/>
            <ac:spMk id="9" creationId="{2C13398B-0301-7984-0BEA-65D24C6864D6}"/>
          </ac:spMkLst>
        </pc:spChg>
        <pc:spChg chg="add mod">
          <ac:chgData name="Kalagher, Amelia" userId="ee84e150-10f2-4133-82d2-3882069de36d" providerId="ADAL" clId="{3AAD06A4-DC99-4A54-B000-5CAA4B0718A0}" dt="2025-05-28T21:23:17.453" v="1322" actId="1076"/>
          <ac:spMkLst>
            <pc:docMk/>
            <pc:sldMk cId="716679251" sldId="261"/>
            <ac:spMk id="10" creationId="{65659721-2169-672C-36D9-ADAB431108A9}"/>
          </ac:spMkLst>
        </pc:spChg>
        <pc:spChg chg="add mod">
          <ac:chgData name="Kalagher, Amelia" userId="ee84e150-10f2-4133-82d2-3882069de36d" providerId="ADAL" clId="{3AAD06A4-DC99-4A54-B000-5CAA4B0718A0}" dt="2025-05-28T21:23:17.453" v="1322" actId="1076"/>
          <ac:spMkLst>
            <pc:docMk/>
            <pc:sldMk cId="716679251" sldId="261"/>
            <ac:spMk id="11" creationId="{A92FE3DD-28EA-C264-0481-0C288DB0A7BF}"/>
          </ac:spMkLst>
        </pc:spChg>
        <pc:spChg chg="add mod">
          <ac:chgData name="Kalagher, Amelia" userId="ee84e150-10f2-4133-82d2-3882069de36d" providerId="ADAL" clId="{3AAD06A4-DC99-4A54-B000-5CAA4B0718A0}" dt="2025-05-28T21:23:17.453" v="1322" actId="1076"/>
          <ac:spMkLst>
            <pc:docMk/>
            <pc:sldMk cId="716679251" sldId="261"/>
            <ac:spMk id="12" creationId="{0BBBACA8-AA79-C969-6A56-5BFBE3F3BD2D}"/>
          </ac:spMkLst>
        </pc:spChg>
        <pc:spChg chg="add mod">
          <ac:chgData name="Kalagher, Amelia" userId="ee84e150-10f2-4133-82d2-3882069de36d" providerId="ADAL" clId="{3AAD06A4-DC99-4A54-B000-5CAA4B0718A0}" dt="2025-05-28T21:23:17.453" v="1322" actId="1076"/>
          <ac:spMkLst>
            <pc:docMk/>
            <pc:sldMk cId="716679251" sldId="261"/>
            <ac:spMk id="13" creationId="{456304E4-A031-2BE4-306F-0EAA67AF047F}"/>
          </ac:spMkLst>
        </pc:spChg>
        <pc:spChg chg="add mod">
          <ac:chgData name="Kalagher, Amelia" userId="ee84e150-10f2-4133-82d2-3882069de36d" providerId="ADAL" clId="{3AAD06A4-DC99-4A54-B000-5CAA4B0718A0}" dt="2025-05-29T20:59:31.329" v="1359" actId="1076"/>
          <ac:spMkLst>
            <pc:docMk/>
            <pc:sldMk cId="716679251" sldId="261"/>
            <ac:spMk id="19" creationId="{F1BE8EEC-EF9E-2206-D3AA-C2AD9AEE63DA}"/>
          </ac:spMkLst>
        </pc:spChg>
        <pc:spChg chg="add mod">
          <ac:chgData name="Kalagher, Amelia" userId="ee84e150-10f2-4133-82d2-3882069de36d" providerId="ADAL" clId="{3AAD06A4-DC99-4A54-B000-5CAA4B0718A0}" dt="2025-05-29T20:59:31.329" v="1359" actId="1076"/>
          <ac:spMkLst>
            <pc:docMk/>
            <pc:sldMk cId="716679251" sldId="261"/>
            <ac:spMk id="20" creationId="{39D22308-A514-ACAB-C3AC-24B311F9B9DE}"/>
          </ac:spMkLst>
        </pc:spChg>
        <pc:picChg chg="add mod">
          <ac:chgData name="Kalagher, Amelia" userId="ee84e150-10f2-4133-82d2-3882069de36d" providerId="ADAL" clId="{3AAD06A4-DC99-4A54-B000-5CAA4B0718A0}" dt="2025-05-29T20:59:33.476" v="1360" actId="1076"/>
          <ac:picMkLst>
            <pc:docMk/>
            <pc:sldMk cId="716679251" sldId="261"/>
            <ac:picMk id="2" creationId="{7AC23B8C-DE1A-BEC4-9947-83F1361BC4A0}"/>
          </ac:picMkLst>
        </pc:picChg>
        <pc:picChg chg="add del mod">
          <ac:chgData name="Kalagher, Amelia" userId="ee84e150-10f2-4133-82d2-3882069de36d" providerId="ADAL" clId="{3AAD06A4-DC99-4A54-B000-5CAA4B0718A0}" dt="2025-05-28T21:21:00.544" v="1241" actId="478"/>
          <ac:picMkLst>
            <pc:docMk/>
            <pc:sldMk cId="716679251" sldId="261"/>
            <ac:picMk id="15" creationId="{09AB7249-BF67-F56B-EEEE-12630CCF6561}"/>
          </ac:picMkLst>
        </pc:picChg>
        <pc:picChg chg="add mod">
          <ac:chgData name="Kalagher, Amelia" userId="ee84e150-10f2-4133-82d2-3882069de36d" providerId="ADAL" clId="{3AAD06A4-DC99-4A54-B000-5CAA4B0718A0}" dt="2025-05-29T20:59:31.329" v="1359" actId="1076"/>
          <ac:picMkLst>
            <pc:docMk/>
            <pc:sldMk cId="716679251" sldId="261"/>
            <ac:picMk id="17" creationId="{5DF53343-DF4B-72E1-8C6A-09599279B7F4}"/>
          </ac:picMkLst>
        </pc:picChg>
      </pc:sldChg>
      <pc:sldChg chg="new del">
        <pc:chgData name="Kalagher, Amelia" userId="ee84e150-10f2-4133-82d2-3882069de36d" providerId="ADAL" clId="{3AAD06A4-DC99-4A54-B000-5CAA4B0718A0}" dt="2025-05-28T20:27:21.081" v="1022" actId="680"/>
        <pc:sldMkLst>
          <pc:docMk/>
          <pc:sldMk cId="805702242" sldId="261"/>
        </pc:sldMkLst>
      </pc:sldChg>
      <pc:sldMasterChg chg="del delSldLayout">
        <pc:chgData name="Kalagher, Amelia" userId="ee84e150-10f2-4133-82d2-3882069de36d" providerId="ADAL" clId="{3AAD06A4-DC99-4A54-B000-5CAA4B0718A0}" dt="2025-05-28T20:28:15.705" v="1027" actId="47"/>
        <pc:sldMasterMkLst>
          <pc:docMk/>
          <pc:sldMasterMk cId="3141878647" sldId="2147483678"/>
        </pc:sldMasterMkLst>
        <pc:sldLayoutChg chg="del">
          <pc:chgData name="Kalagher, Amelia" userId="ee84e150-10f2-4133-82d2-3882069de36d" providerId="ADAL" clId="{3AAD06A4-DC99-4A54-B000-5CAA4B0718A0}" dt="2025-05-28T20:28:15.705" v="1027" actId="47"/>
          <pc:sldLayoutMkLst>
            <pc:docMk/>
            <pc:sldMasterMk cId="3141878647" sldId="2147483678"/>
            <pc:sldLayoutMk cId="3219367234" sldId="2147483679"/>
          </pc:sldLayoutMkLst>
        </pc:sldLayoutChg>
        <pc:sldLayoutChg chg="del">
          <pc:chgData name="Kalagher, Amelia" userId="ee84e150-10f2-4133-82d2-3882069de36d" providerId="ADAL" clId="{3AAD06A4-DC99-4A54-B000-5CAA4B0718A0}" dt="2025-05-28T20:28:15.705" v="1027" actId="47"/>
          <pc:sldLayoutMkLst>
            <pc:docMk/>
            <pc:sldMasterMk cId="3141878647" sldId="2147483678"/>
            <pc:sldLayoutMk cId="1093077050" sldId="2147483680"/>
          </pc:sldLayoutMkLst>
        </pc:sldLayoutChg>
        <pc:sldLayoutChg chg="del">
          <pc:chgData name="Kalagher, Amelia" userId="ee84e150-10f2-4133-82d2-3882069de36d" providerId="ADAL" clId="{3AAD06A4-DC99-4A54-B000-5CAA4B0718A0}" dt="2025-05-28T20:28:15.705" v="1027" actId="47"/>
          <pc:sldLayoutMkLst>
            <pc:docMk/>
            <pc:sldMasterMk cId="3141878647" sldId="2147483678"/>
            <pc:sldLayoutMk cId="3704822919" sldId="2147483681"/>
          </pc:sldLayoutMkLst>
        </pc:sldLayoutChg>
        <pc:sldLayoutChg chg="del">
          <pc:chgData name="Kalagher, Amelia" userId="ee84e150-10f2-4133-82d2-3882069de36d" providerId="ADAL" clId="{3AAD06A4-DC99-4A54-B000-5CAA4B0718A0}" dt="2025-05-28T20:28:15.705" v="1027" actId="47"/>
          <pc:sldLayoutMkLst>
            <pc:docMk/>
            <pc:sldMasterMk cId="3141878647" sldId="2147483678"/>
            <pc:sldLayoutMk cId="2843090878" sldId="2147483682"/>
          </pc:sldLayoutMkLst>
        </pc:sldLayoutChg>
        <pc:sldLayoutChg chg="del">
          <pc:chgData name="Kalagher, Amelia" userId="ee84e150-10f2-4133-82d2-3882069de36d" providerId="ADAL" clId="{3AAD06A4-DC99-4A54-B000-5CAA4B0718A0}" dt="2025-05-28T20:28:15.705" v="1027" actId="47"/>
          <pc:sldLayoutMkLst>
            <pc:docMk/>
            <pc:sldMasterMk cId="3141878647" sldId="2147483678"/>
            <pc:sldLayoutMk cId="1805455018" sldId="2147483683"/>
          </pc:sldLayoutMkLst>
        </pc:sldLayoutChg>
        <pc:sldLayoutChg chg="del">
          <pc:chgData name="Kalagher, Amelia" userId="ee84e150-10f2-4133-82d2-3882069de36d" providerId="ADAL" clId="{3AAD06A4-DC99-4A54-B000-5CAA4B0718A0}" dt="2025-05-28T20:28:15.705" v="1027" actId="47"/>
          <pc:sldLayoutMkLst>
            <pc:docMk/>
            <pc:sldMasterMk cId="3141878647" sldId="2147483678"/>
            <pc:sldLayoutMk cId="3896642446" sldId="2147483684"/>
          </pc:sldLayoutMkLst>
        </pc:sldLayoutChg>
        <pc:sldLayoutChg chg="del">
          <pc:chgData name="Kalagher, Amelia" userId="ee84e150-10f2-4133-82d2-3882069de36d" providerId="ADAL" clId="{3AAD06A4-DC99-4A54-B000-5CAA4B0718A0}" dt="2025-05-28T20:28:15.705" v="1027" actId="47"/>
          <pc:sldLayoutMkLst>
            <pc:docMk/>
            <pc:sldMasterMk cId="3141878647" sldId="2147483678"/>
            <pc:sldLayoutMk cId="4076748410" sldId="2147483685"/>
          </pc:sldLayoutMkLst>
        </pc:sldLayoutChg>
        <pc:sldLayoutChg chg="del">
          <pc:chgData name="Kalagher, Amelia" userId="ee84e150-10f2-4133-82d2-3882069de36d" providerId="ADAL" clId="{3AAD06A4-DC99-4A54-B000-5CAA4B0718A0}" dt="2025-05-28T20:28:15.705" v="1027" actId="47"/>
          <pc:sldLayoutMkLst>
            <pc:docMk/>
            <pc:sldMasterMk cId="3141878647" sldId="2147483678"/>
            <pc:sldLayoutMk cId="2877265422" sldId="2147483686"/>
          </pc:sldLayoutMkLst>
        </pc:sldLayoutChg>
        <pc:sldLayoutChg chg="del">
          <pc:chgData name="Kalagher, Amelia" userId="ee84e150-10f2-4133-82d2-3882069de36d" providerId="ADAL" clId="{3AAD06A4-DC99-4A54-B000-5CAA4B0718A0}" dt="2025-05-28T20:28:15.705" v="1027" actId="47"/>
          <pc:sldLayoutMkLst>
            <pc:docMk/>
            <pc:sldMasterMk cId="3141878647" sldId="2147483678"/>
            <pc:sldLayoutMk cId="2199559478" sldId="2147483687"/>
          </pc:sldLayoutMkLst>
        </pc:sldLayoutChg>
        <pc:sldLayoutChg chg="del">
          <pc:chgData name="Kalagher, Amelia" userId="ee84e150-10f2-4133-82d2-3882069de36d" providerId="ADAL" clId="{3AAD06A4-DC99-4A54-B000-5CAA4B0718A0}" dt="2025-05-28T20:28:15.705" v="1027" actId="47"/>
          <pc:sldLayoutMkLst>
            <pc:docMk/>
            <pc:sldMasterMk cId="3141878647" sldId="2147483678"/>
            <pc:sldLayoutMk cId="2854954070" sldId="2147483688"/>
          </pc:sldLayoutMkLst>
        </pc:sldLayoutChg>
        <pc:sldLayoutChg chg="del">
          <pc:chgData name="Kalagher, Amelia" userId="ee84e150-10f2-4133-82d2-3882069de36d" providerId="ADAL" clId="{3AAD06A4-DC99-4A54-B000-5CAA4B0718A0}" dt="2025-05-28T20:28:15.705" v="1027" actId="47"/>
          <pc:sldLayoutMkLst>
            <pc:docMk/>
            <pc:sldMasterMk cId="3141878647" sldId="2147483678"/>
            <pc:sldLayoutMk cId="2411940763" sldId="2147483689"/>
          </pc:sldLayoutMkLst>
        </pc:sldLayoutChg>
      </pc:sldMasterChg>
    </pc:docChg>
  </pc:docChgLst>
  <pc:docChgLst>
    <pc:chgData name="Guest User" userId="S::urn:spo:anon#abf9ac8df78db3c6e3ffe05c2cdc5cdbe94bffd68ce388748d9436744def3729::" providerId="AD" clId="Web-{E8BACCE1-75A7-5A95-46D6-1A5453ECB16B}"/>
    <pc:docChg chg="modSld">
      <pc:chgData name="Guest User" userId="S::urn:spo:anon#abf9ac8df78db3c6e3ffe05c2cdc5cdbe94bffd68ce388748d9436744def3729::" providerId="AD" clId="Web-{E8BACCE1-75A7-5A95-46D6-1A5453ECB16B}" dt="2025-05-29T03:35:03.614" v="225" actId="20577"/>
      <pc:docMkLst>
        <pc:docMk/>
      </pc:docMkLst>
      <pc:sldChg chg="modSp">
        <pc:chgData name="Guest User" userId="S::urn:spo:anon#abf9ac8df78db3c6e3ffe05c2cdc5cdbe94bffd68ce388748d9436744def3729::" providerId="AD" clId="Web-{E8BACCE1-75A7-5A95-46D6-1A5453ECB16B}" dt="2025-05-29T03:35:03.614" v="225" actId="20577"/>
        <pc:sldMkLst>
          <pc:docMk/>
          <pc:sldMk cId="1237458809" sldId="259"/>
        </pc:sldMkLst>
        <pc:spChg chg="mod">
          <ac:chgData name="Guest User" userId="S::urn:spo:anon#abf9ac8df78db3c6e3ffe05c2cdc5cdbe94bffd68ce388748d9436744def3729::" providerId="AD" clId="Web-{E8BACCE1-75A7-5A95-46D6-1A5453ECB16B}" dt="2025-05-29T03:15:24.854" v="27" actId="20577"/>
          <ac:spMkLst>
            <pc:docMk/>
            <pc:sldMk cId="1237458809" sldId="259"/>
            <ac:spMk id="2" creationId="{FAE893B3-624B-3F5F-5156-198618AA6B8E}"/>
          </ac:spMkLst>
        </pc:spChg>
        <pc:spChg chg="mod">
          <ac:chgData name="Guest User" userId="S::urn:spo:anon#abf9ac8df78db3c6e3ffe05c2cdc5cdbe94bffd68ce388748d9436744def3729::" providerId="AD" clId="Web-{E8BACCE1-75A7-5A95-46D6-1A5453ECB16B}" dt="2025-05-29T03:34:45.880" v="212" actId="20577"/>
          <ac:spMkLst>
            <pc:docMk/>
            <pc:sldMk cId="1237458809" sldId="259"/>
            <ac:spMk id="3" creationId="{7178793A-3712-C684-5B82-441120276B71}"/>
          </ac:spMkLst>
        </pc:spChg>
        <pc:spChg chg="mod">
          <ac:chgData name="Guest User" userId="S::urn:spo:anon#abf9ac8df78db3c6e3ffe05c2cdc5cdbe94bffd68ce388748d9436744def3729::" providerId="AD" clId="Web-{E8BACCE1-75A7-5A95-46D6-1A5453ECB16B}" dt="2025-05-29T03:35:03.614" v="225" actId="20577"/>
          <ac:spMkLst>
            <pc:docMk/>
            <pc:sldMk cId="1237458809" sldId="259"/>
            <ac:spMk id="4" creationId="{90B17044-99CC-0D59-D848-277337CF31D9}"/>
          </ac:spMkLst>
        </pc:spChg>
        <pc:picChg chg="mod">
          <ac:chgData name="Guest User" userId="S::urn:spo:anon#abf9ac8df78db3c6e3ffe05c2cdc5cdbe94bffd68ce388748d9436744def3729::" providerId="AD" clId="Web-{E8BACCE1-75A7-5A95-46D6-1A5453ECB16B}" dt="2025-05-29T03:06:35.226" v="0" actId="1076"/>
          <ac:picMkLst>
            <pc:docMk/>
            <pc:sldMk cId="1237458809" sldId="259"/>
            <ac:picMk id="8" creationId="{D12ED27D-7DA6-73EE-B430-BF410BA1D08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46262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21874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921446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Tree>
    <p:extLst>
      <p:ext uri="{BB962C8B-B14F-4D97-AF65-F5344CB8AC3E}">
        <p14:creationId xmlns:p14="http://schemas.microsoft.com/office/powerpoint/2010/main" val="839160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638998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5/29/2025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042924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5/29/2025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383162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866708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298799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792992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770344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09A250-FF31-4206-8172-F9D3106AACB1}" type="datetimeFigureOut">
              <a:rPr lang="en-US" dirty="0"/>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81597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09A250-FF31-4206-8172-F9D3106AACB1}" type="datetimeFigureOut">
              <a:rPr lang="en-US" dirty="0"/>
              <a:t>5/29/2025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659274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5/29/2025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180487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5/29/2025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382967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5/29/2025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624621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273606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5/29/2025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399585876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F1B24-EBD6-2FE6-A1A7-D9807D86E3D0}"/>
              </a:ext>
            </a:extLst>
          </p:cNvPr>
          <p:cNvSpPr>
            <a:spLocks noGrp="1"/>
          </p:cNvSpPr>
          <p:nvPr>
            <p:ph type="ctrTitle"/>
          </p:nvPr>
        </p:nvSpPr>
        <p:spPr/>
        <p:txBody>
          <a:bodyPr>
            <a:normAutofit fontScale="90000"/>
          </a:bodyPr>
          <a:lstStyle/>
          <a:p>
            <a:r>
              <a:rPr lang="en-US" dirty="0"/>
              <a:t>Identify, Investigate, Integrate, Inform: MRCs as Advisory Bodies</a:t>
            </a:r>
          </a:p>
        </p:txBody>
      </p:sp>
      <p:sp>
        <p:nvSpPr>
          <p:cNvPr id="3" name="Subtitle 2">
            <a:extLst>
              <a:ext uri="{FF2B5EF4-FFF2-40B4-BE49-F238E27FC236}">
                <a16:creationId xmlns:a16="http://schemas.microsoft.com/office/drawing/2014/main" id="{69FCB0D8-31F7-0E30-220F-D0D38EB03648}"/>
              </a:ext>
            </a:extLst>
          </p:cNvPr>
          <p:cNvSpPr>
            <a:spLocks noGrp="1"/>
          </p:cNvSpPr>
          <p:nvPr>
            <p:ph type="subTitle" idx="1"/>
          </p:nvPr>
        </p:nvSpPr>
        <p:spPr/>
        <p:txBody>
          <a:bodyPr/>
          <a:lstStyle/>
          <a:p>
            <a:r>
              <a:rPr lang="en-US" dirty="0"/>
              <a:t>Clallam MRC, Chair LaTrisha Suggs</a:t>
            </a:r>
          </a:p>
          <a:p>
            <a:r>
              <a:rPr lang="en-US"/>
              <a:t>May 30</a:t>
            </a:r>
            <a:r>
              <a:rPr lang="en-US" baseline="30000"/>
              <a:t>th</a:t>
            </a:r>
            <a:r>
              <a:rPr lang="en-US"/>
              <a:t>, 2025</a:t>
            </a:r>
          </a:p>
        </p:txBody>
      </p:sp>
      <p:pic>
        <p:nvPicPr>
          <p:cNvPr id="4" name="Picture 3">
            <a:extLst>
              <a:ext uri="{FF2B5EF4-FFF2-40B4-BE49-F238E27FC236}">
                <a16:creationId xmlns:a16="http://schemas.microsoft.com/office/drawing/2014/main" id="{B1755724-8228-0040-52FF-1EBCFA17FE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8723" y="5584723"/>
            <a:ext cx="1273277" cy="1273277"/>
          </a:xfrm>
          <a:prstGeom prst="rect">
            <a:avLst/>
          </a:prstGeom>
        </p:spPr>
      </p:pic>
    </p:spTree>
    <p:extLst>
      <p:ext uri="{BB962C8B-B14F-4D97-AF65-F5344CB8AC3E}">
        <p14:creationId xmlns:p14="http://schemas.microsoft.com/office/powerpoint/2010/main" val="2917246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D55E8-484F-5006-8180-7ABCA55E7C2C}"/>
              </a:ext>
            </a:extLst>
          </p:cNvPr>
          <p:cNvSpPr>
            <a:spLocks noGrp="1"/>
          </p:cNvSpPr>
          <p:nvPr>
            <p:ph type="title"/>
          </p:nvPr>
        </p:nvSpPr>
        <p:spPr>
          <a:xfrm>
            <a:off x="95706" y="102068"/>
            <a:ext cx="12191764" cy="1410968"/>
          </a:xfrm>
        </p:spPr>
        <p:txBody>
          <a:bodyPr/>
          <a:lstStyle/>
          <a:p>
            <a:r>
              <a:rPr lang="en-US" sz="3600" b="1" u="sng" dirty="0">
                <a:latin typeface="Times New Roman"/>
                <a:cs typeface="Times New Roman"/>
              </a:rPr>
              <a:t>MRC ESTABLISHED AS AN ADVISORY BODY:</a:t>
            </a:r>
          </a:p>
        </p:txBody>
      </p:sp>
      <p:sp>
        <p:nvSpPr>
          <p:cNvPr id="3" name="Content Placeholder 2">
            <a:extLst>
              <a:ext uri="{FF2B5EF4-FFF2-40B4-BE49-F238E27FC236}">
                <a16:creationId xmlns:a16="http://schemas.microsoft.com/office/drawing/2014/main" id="{5F156E99-B327-0706-6B9E-1E575FA1B126}"/>
              </a:ext>
            </a:extLst>
          </p:cNvPr>
          <p:cNvSpPr>
            <a:spLocks noGrp="1"/>
          </p:cNvSpPr>
          <p:nvPr>
            <p:ph sz="half" idx="1"/>
          </p:nvPr>
        </p:nvSpPr>
        <p:spPr>
          <a:xfrm>
            <a:off x="309998" y="807972"/>
            <a:ext cx="10753297" cy="1941078"/>
          </a:xfrm>
        </p:spPr>
        <p:txBody>
          <a:bodyPr vert="horz" lIns="91440" tIns="45720" rIns="91440" bIns="45720" rtlCol="0" anchor="t">
            <a:normAutofit lnSpcReduction="10000"/>
          </a:bodyPr>
          <a:lstStyle/>
          <a:p>
            <a:pPr>
              <a:buNone/>
            </a:pPr>
            <a:r>
              <a:rPr lang="en-US" sz="1800" b="0" i="1">
                <a:effectLst/>
                <a:latin typeface="Times New Roman"/>
                <a:cs typeface="Times New Roman"/>
              </a:rPr>
              <a:t>From Clallam MRC’s founding </a:t>
            </a:r>
            <a:r>
              <a:rPr lang="en-US" i="1">
                <a:latin typeface="Times New Roman"/>
                <a:cs typeface="Times New Roman"/>
              </a:rPr>
              <a:t>resolution 58-99:</a:t>
            </a:r>
            <a:endParaRPr lang="en-US" sz="1800" b="0" i="1">
              <a:effectLst/>
              <a:latin typeface="Times New Roman"/>
              <a:cs typeface="Times New Roman"/>
            </a:endParaRPr>
          </a:p>
          <a:p>
            <a:pPr algn="ctr">
              <a:buNone/>
            </a:pPr>
            <a:r>
              <a:rPr lang="en-US" sz="1800" b="0" i="1">
                <a:effectLst/>
                <a:latin typeface="Times New Roman"/>
                <a:cs typeface="Times New Roman"/>
              </a:rPr>
              <a:t>“IN CONSIDERATION OF THE ABOVE FINDINGS, the Board of Clallam County Commissioners does hereby resolve to:</a:t>
            </a:r>
            <a:endParaRPr lang="en-US" sz="1800" b="0" i="0">
              <a:effectLst/>
              <a:latin typeface="Times New Roman"/>
              <a:cs typeface="Times New Roman"/>
            </a:endParaRPr>
          </a:p>
          <a:p>
            <a:r>
              <a:rPr lang="en-US" sz="1800" b="1" i="1">
                <a:effectLst/>
                <a:latin typeface="Times New Roman"/>
                <a:cs typeface="Times New Roman"/>
              </a:rPr>
              <a:t>I.</a:t>
            </a:r>
            <a:r>
              <a:rPr lang="en-US" sz="1800" b="0" i="1">
                <a:effectLst/>
                <a:latin typeface="Times New Roman"/>
                <a:cs typeface="Times New Roman"/>
              </a:rPr>
              <a:t>  Establish the Clallam County Marine Resources Committee as an advisory committee to the County Commissioners regarding issues related to the marine resources of the Strait of Juan de Fuca and its bays, estuaries and inlets within the borders of Clallam County.”</a:t>
            </a:r>
            <a:endParaRPr lang="en-US" sz="1800" b="0" i="0">
              <a:effectLst/>
              <a:latin typeface="Times New Roman"/>
              <a:cs typeface="Times New Roman"/>
            </a:endParaRPr>
          </a:p>
          <a:p>
            <a:pPr marL="0" indent="0">
              <a:buNone/>
            </a:pPr>
            <a:endParaRPr lang="en-US">
              <a:latin typeface="Times New Roman"/>
              <a:cs typeface="Times New Roman"/>
            </a:endParaRPr>
          </a:p>
        </p:txBody>
      </p:sp>
      <p:sp>
        <p:nvSpPr>
          <p:cNvPr id="4" name="Content Placeholder 3">
            <a:extLst>
              <a:ext uri="{FF2B5EF4-FFF2-40B4-BE49-F238E27FC236}">
                <a16:creationId xmlns:a16="http://schemas.microsoft.com/office/drawing/2014/main" id="{22CAC1DA-FC34-DA5A-74BA-E73E8E592334}"/>
              </a:ext>
            </a:extLst>
          </p:cNvPr>
          <p:cNvSpPr>
            <a:spLocks noGrp="1"/>
          </p:cNvSpPr>
          <p:nvPr>
            <p:ph sz="half" idx="2"/>
          </p:nvPr>
        </p:nvSpPr>
        <p:spPr>
          <a:xfrm>
            <a:off x="1092934" y="3152119"/>
            <a:ext cx="6129107" cy="933042"/>
          </a:xfrm>
        </p:spPr>
        <p:txBody>
          <a:bodyPr vert="horz" lIns="91440" tIns="45720" rIns="91440" bIns="45720" rtlCol="0" anchor="t">
            <a:normAutofit lnSpcReduction="10000"/>
          </a:bodyPr>
          <a:lstStyle/>
          <a:p>
            <a:pPr>
              <a:buClr>
                <a:srgbClr val="8AD0D6"/>
              </a:buClr>
            </a:pPr>
            <a:r>
              <a:rPr lang="en-US" sz="2000" dirty="0">
                <a:latin typeface="Times New Roman"/>
                <a:cs typeface="Times New Roman"/>
              </a:rPr>
              <a:t>Prior advisory process </a:t>
            </a:r>
            <a:endParaRPr lang="en-US" sz="2000" dirty="0"/>
          </a:p>
          <a:p>
            <a:pPr marL="457200" lvl="1" indent="0">
              <a:buClr>
                <a:srgbClr val="8AD0D6"/>
              </a:buClr>
              <a:buNone/>
            </a:pPr>
            <a:r>
              <a:rPr lang="en-US" sz="1800" dirty="0">
                <a:latin typeface="Times New Roman"/>
                <a:cs typeface="Times New Roman"/>
              </a:rPr>
              <a:t>“reinvented the wheel” with each new concern</a:t>
            </a:r>
          </a:p>
          <a:p>
            <a:pPr marL="457200" lvl="1" indent="0">
              <a:buNone/>
            </a:pPr>
            <a:endParaRPr lang="en-US" sz="1800" dirty="0">
              <a:latin typeface="Times New Roman"/>
              <a:cs typeface="Times New Roman"/>
            </a:endParaRPr>
          </a:p>
        </p:txBody>
      </p:sp>
      <p:pic>
        <p:nvPicPr>
          <p:cNvPr id="5" name="Picture 4" descr="Text&#10;&#10;AI-generated content may be incorrect.">
            <a:extLst>
              <a:ext uri="{FF2B5EF4-FFF2-40B4-BE49-F238E27FC236}">
                <a16:creationId xmlns:a16="http://schemas.microsoft.com/office/drawing/2014/main" id="{1C9796CE-AD9C-A594-8F5C-F8C2496FC8ED}"/>
              </a:ext>
            </a:extLst>
          </p:cNvPr>
          <p:cNvPicPr>
            <a:picLocks noChangeAspect="1"/>
          </p:cNvPicPr>
          <p:nvPr/>
        </p:nvPicPr>
        <p:blipFill>
          <a:blip r:embed="rId2"/>
          <a:stretch>
            <a:fillRect/>
          </a:stretch>
        </p:blipFill>
        <p:spPr>
          <a:xfrm>
            <a:off x="6994607" y="2494767"/>
            <a:ext cx="5123418" cy="4206657"/>
          </a:xfrm>
          <a:prstGeom prst="rect">
            <a:avLst/>
          </a:prstGeom>
        </p:spPr>
      </p:pic>
      <p:pic>
        <p:nvPicPr>
          <p:cNvPr id="6" name="Picture 5" descr="Text, letter&#10;&#10;AI-generated content may be incorrect.">
            <a:extLst>
              <a:ext uri="{FF2B5EF4-FFF2-40B4-BE49-F238E27FC236}">
                <a16:creationId xmlns:a16="http://schemas.microsoft.com/office/drawing/2014/main" id="{27AFC01A-3762-2B25-1C0C-338FCAA78AB8}"/>
              </a:ext>
            </a:extLst>
          </p:cNvPr>
          <p:cNvPicPr>
            <a:picLocks noChangeAspect="1"/>
          </p:cNvPicPr>
          <p:nvPr/>
        </p:nvPicPr>
        <p:blipFill>
          <a:blip r:embed="rId3"/>
          <a:stretch>
            <a:fillRect/>
          </a:stretch>
        </p:blipFill>
        <p:spPr>
          <a:xfrm>
            <a:off x="106667" y="4596596"/>
            <a:ext cx="6675980" cy="2101110"/>
          </a:xfrm>
          <a:prstGeom prst="rect">
            <a:avLst/>
          </a:prstGeom>
        </p:spPr>
      </p:pic>
      <p:pic>
        <p:nvPicPr>
          <p:cNvPr id="9" name="Picture 8">
            <a:extLst>
              <a:ext uri="{FF2B5EF4-FFF2-40B4-BE49-F238E27FC236}">
                <a16:creationId xmlns:a16="http://schemas.microsoft.com/office/drawing/2014/main" id="{13D4B3A1-F78A-5668-6213-04F1306C83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8723" y="1221490"/>
            <a:ext cx="1273277" cy="1273277"/>
          </a:xfrm>
          <a:prstGeom prst="rect">
            <a:avLst/>
          </a:prstGeom>
        </p:spPr>
      </p:pic>
    </p:spTree>
    <p:extLst>
      <p:ext uri="{BB962C8B-B14F-4D97-AF65-F5344CB8AC3E}">
        <p14:creationId xmlns:p14="http://schemas.microsoft.com/office/powerpoint/2010/main" val="602560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36A75-97EC-9DAE-0596-B9D12056DC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E893B3-624B-3F5F-5156-198618AA6B8E}"/>
              </a:ext>
            </a:extLst>
          </p:cNvPr>
          <p:cNvSpPr>
            <a:spLocks noGrp="1"/>
          </p:cNvSpPr>
          <p:nvPr>
            <p:ph type="title"/>
          </p:nvPr>
        </p:nvSpPr>
        <p:spPr>
          <a:xfrm>
            <a:off x="103670" y="168582"/>
            <a:ext cx="9404723" cy="795106"/>
          </a:xfrm>
        </p:spPr>
        <p:txBody>
          <a:bodyPr/>
          <a:lstStyle/>
          <a:p>
            <a:r>
              <a:rPr lang="en-US">
                <a:latin typeface="Times New Roman"/>
                <a:cs typeface="Times New Roman"/>
              </a:rPr>
              <a:t>What is the Problem?</a:t>
            </a:r>
            <a:br>
              <a:rPr lang="en-US">
                <a:latin typeface="Times New Roman"/>
              </a:rPr>
            </a:br>
            <a:endParaRPr lang="en-US"/>
          </a:p>
        </p:txBody>
      </p:sp>
      <p:sp>
        <p:nvSpPr>
          <p:cNvPr id="3" name="Content Placeholder 2">
            <a:extLst>
              <a:ext uri="{FF2B5EF4-FFF2-40B4-BE49-F238E27FC236}">
                <a16:creationId xmlns:a16="http://schemas.microsoft.com/office/drawing/2014/main" id="{7178793A-3712-C684-5B82-441120276B71}"/>
              </a:ext>
            </a:extLst>
          </p:cNvPr>
          <p:cNvSpPr>
            <a:spLocks noGrp="1"/>
          </p:cNvSpPr>
          <p:nvPr>
            <p:ph sz="half" idx="1"/>
          </p:nvPr>
        </p:nvSpPr>
        <p:spPr>
          <a:xfrm>
            <a:off x="219943" y="4032009"/>
            <a:ext cx="4396339" cy="359933"/>
          </a:xfrm>
        </p:spPr>
        <p:txBody>
          <a:bodyPr vert="horz" lIns="91440" tIns="45720" rIns="91440" bIns="45720" rtlCol="0" anchor="t">
            <a:normAutofit lnSpcReduction="10000"/>
          </a:bodyPr>
          <a:lstStyle/>
          <a:p>
            <a:pPr marL="0" indent="0">
              <a:buNone/>
            </a:pPr>
            <a:r>
              <a:rPr lang="en-US" dirty="0">
                <a:latin typeface="Times New Roman"/>
                <a:cs typeface="Times New Roman"/>
              </a:rPr>
              <a:t> Sponge Bob appoints sub-committee</a:t>
            </a:r>
          </a:p>
        </p:txBody>
      </p:sp>
      <p:sp>
        <p:nvSpPr>
          <p:cNvPr id="4" name="Content Placeholder 3">
            <a:extLst>
              <a:ext uri="{FF2B5EF4-FFF2-40B4-BE49-F238E27FC236}">
                <a16:creationId xmlns:a16="http://schemas.microsoft.com/office/drawing/2014/main" id="{90B17044-99CC-0D59-D848-277337CF31D9}"/>
              </a:ext>
            </a:extLst>
          </p:cNvPr>
          <p:cNvSpPr>
            <a:spLocks noGrp="1"/>
          </p:cNvSpPr>
          <p:nvPr>
            <p:ph sz="half" idx="2"/>
          </p:nvPr>
        </p:nvSpPr>
        <p:spPr>
          <a:xfrm>
            <a:off x="660587" y="729978"/>
            <a:ext cx="11430906" cy="3825703"/>
          </a:xfrm>
        </p:spPr>
        <p:txBody>
          <a:bodyPr vert="horz" lIns="91440" tIns="45720" rIns="91440" bIns="45720" rtlCol="0" anchor="t">
            <a:normAutofit lnSpcReduction="10000"/>
          </a:bodyPr>
          <a:lstStyle/>
          <a:p>
            <a:r>
              <a:rPr lang="en-US" sz="2400" dirty="0">
                <a:solidFill>
                  <a:srgbClr val="EBEBEB"/>
                </a:solidFill>
                <a:latin typeface="Times New Roman"/>
                <a:cs typeface="Times New Roman"/>
              </a:rPr>
              <a:t>No formal Advisory Process had been created.</a:t>
            </a:r>
          </a:p>
          <a:p>
            <a:r>
              <a:rPr lang="en-US" dirty="0">
                <a:latin typeface="Times New Roman"/>
                <a:cs typeface="Times New Roman"/>
              </a:rPr>
              <a:t>Chair of the CCMRC establishes Advisory sub-committee (September 2023). </a:t>
            </a:r>
          </a:p>
          <a:p>
            <a:pPr lvl="1"/>
            <a:r>
              <a:rPr lang="en-US" sz="1800" b="1" u="sng" dirty="0">
                <a:latin typeface="Times New Roman"/>
                <a:cs typeface="Times New Roman"/>
              </a:rPr>
              <a:t>Goal: </a:t>
            </a:r>
            <a:r>
              <a:rPr lang="en-US" sz="1800" dirty="0">
                <a:latin typeface="Times New Roman"/>
                <a:cs typeface="Times New Roman"/>
              </a:rPr>
              <a:t>Develop a process for how the CCMRC would form and provide official comments.</a:t>
            </a:r>
            <a:endParaRPr lang="en-US" sz="1800"/>
          </a:p>
          <a:p>
            <a:r>
              <a:rPr lang="en-US" dirty="0">
                <a:latin typeface="Times New Roman"/>
                <a:cs typeface="Times New Roman"/>
              </a:rPr>
              <a:t>The process needed to be a consistent process to enable CCMRC to effectively provide guidance and input to county government. </a:t>
            </a:r>
          </a:p>
          <a:p>
            <a:pPr lvl="1"/>
            <a:r>
              <a:rPr lang="en-US" sz="1800" dirty="0">
                <a:latin typeface="Times New Roman"/>
                <a:cs typeface="Times New Roman"/>
              </a:rPr>
              <a:t>The Developed Formal advisory process included:</a:t>
            </a:r>
          </a:p>
          <a:p>
            <a:pPr marL="1257300" lvl="2" indent="-342900">
              <a:buAutoNum type="arabicParenR"/>
            </a:pPr>
            <a:r>
              <a:rPr lang="en-US" sz="1800" b="1" u="sng" dirty="0">
                <a:latin typeface="Times New Roman"/>
                <a:cs typeface="Times New Roman"/>
              </a:rPr>
              <a:t>Identify</a:t>
            </a:r>
            <a:r>
              <a:rPr lang="en-US" sz="1800" dirty="0">
                <a:latin typeface="Times New Roman"/>
                <a:cs typeface="Times New Roman"/>
              </a:rPr>
              <a:t>: Issue or Action brought to CCMR </a:t>
            </a:r>
          </a:p>
          <a:p>
            <a:pPr lvl="3"/>
            <a:r>
              <a:rPr lang="en-US" sz="1600" dirty="0">
                <a:latin typeface="Times New Roman"/>
                <a:cs typeface="Times New Roman"/>
              </a:rPr>
              <a:t>Ex: Localized impact's of climate change, damaged caused by shoreline pollution or nonpoint pollution, or remedial actions to clean up affected area. Needs to have strong connection to nearshore.</a:t>
            </a:r>
          </a:p>
        </p:txBody>
      </p:sp>
      <p:sp>
        <p:nvSpPr>
          <p:cNvPr id="5" name="Rectangle 1">
            <a:extLst>
              <a:ext uri="{FF2B5EF4-FFF2-40B4-BE49-F238E27FC236}">
                <a16:creationId xmlns:a16="http://schemas.microsoft.com/office/drawing/2014/main" id="{8AECD4EF-00AA-34CB-0C93-74696F27870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descr="Mr. Krabs - Wikipedia">
            <a:extLst>
              <a:ext uri="{FF2B5EF4-FFF2-40B4-BE49-F238E27FC236}">
                <a16:creationId xmlns:a16="http://schemas.microsoft.com/office/drawing/2014/main" id="{96F35EC7-DF53-BFD3-E69D-565D694A0156}"/>
              </a:ext>
            </a:extLst>
          </p:cNvPr>
          <p:cNvPicPr>
            <a:picLocks noChangeAspect="1"/>
          </p:cNvPicPr>
          <p:nvPr/>
        </p:nvPicPr>
        <p:blipFill>
          <a:blip r:embed="rId2"/>
          <a:stretch>
            <a:fillRect/>
          </a:stretch>
        </p:blipFill>
        <p:spPr>
          <a:xfrm>
            <a:off x="-2022888" y="2219325"/>
            <a:ext cx="1895475" cy="2419350"/>
          </a:xfrm>
          <a:prstGeom prst="rect">
            <a:avLst/>
          </a:prstGeom>
        </p:spPr>
      </p:pic>
      <p:pic>
        <p:nvPicPr>
          <p:cNvPr id="8" name="Picture 7" descr="The SpongeBob SquarePants Movie (2004) - Clancy Brown as Mr. Krabs - IMDb">
            <a:extLst>
              <a:ext uri="{FF2B5EF4-FFF2-40B4-BE49-F238E27FC236}">
                <a16:creationId xmlns:a16="http://schemas.microsoft.com/office/drawing/2014/main" id="{D12ED27D-7DA6-73EE-B430-BF410BA1D08A}"/>
              </a:ext>
            </a:extLst>
          </p:cNvPr>
          <p:cNvPicPr>
            <a:picLocks noChangeAspect="1"/>
          </p:cNvPicPr>
          <p:nvPr/>
        </p:nvPicPr>
        <p:blipFill>
          <a:blip r:embed="rId3"/>
          <a:stretch>
            <a:fillRect/>
          </a:stretch>
        </p:blipFill>
        <p:spPr>
          <a:xfrm>
            <a:off x="221930" y="4372624"/>
            <a:ext cx="3787388" cy="2419371"/>
          </a:xfrm>
          <a:prstGeom prst="rect">
            <a:avLst/>
          </a:prstGeom>
        </p:spPr>
      </p:pic>
      <p:pic>
        <p:nvPicPr>
          <p:cNvPr id="9" name="Picture 8">
            <a:extLst>
              <a:ext uri="{FF2B5EF4-FFF2-40B4-BE49-F238E27FC236}">
                <a16:creationId xmlns:a16="http://schemas.microsoft.com/office/drawing/2014/main" id="{8462C45F-0826-680D-FD9A-724F809D31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8723" y="5584723"/>
            <a:ext cx="1273277" cy="1273277"/>
          </a:xfrm>
          <a:prstGeom prst="rect">
            <a:avLst/>
          </a:prstGeom>
        </p:spPr>
      </p:pic>
      <p:sp>
        <p:nvSpPr>
          <p:cNvPr id="6" name="TextBox 5">
            <a:extLst>
              <a:ext uri="{FF2B5EF4-FFF2-40B4-BE49-F238E27FC236}">
                <a16:creationId xmlns:a16="http://schemas.microsoft.com/office/drawing/2014/main" id="{CC570159-9F52-02CC-BE41-50735D4111E2}"/>
              </a:ext>
            </a:extLst>
          </p:cNvPr>
          <p:cNvSpPr txBox="1"/>
          <p:nvPr/>
        </p:nvSpPr>
        <p:spPr>
          <a:xfrm>
            <a:off x="4246536" y="4026976"/>
            <a:ext cx="6579030" cy="15570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lvl="2">
              <a:lnSpc>
                <a:spcPts val="825"/>
              </a:lnSpc>
            </a:pPr>
            <a:r>
              <a:rPr lang="en-US" dirty="0">
                <a:solidFill>
                  <a:srgbClr val="92D050"/>
                </a:solidFill>
                <a:latin typeface="Times New Roman"/>
                <a:cs typeface="Arial"/>
              </a:rPr>
              <a:t>2)</a:t>
            </a:r>
            <a:r>
              <a:rPr lang="en-US" u="sng" dirty="0">
                <a:latin typeface="Times New Roman"/>
                <a:cs typeface="Arial"/>
              </a:rPr>
              <a:t> </a:t>
            </a:r>
            <a:r>
              <a:rPr lang="en-US" b="1" u="sng" dirty="0">
                <a:latin typeface="Times New Roman"/>
                <a:cs typeface="Arial"/>
              </a:rPr>
              <a:t>Investigate</a:t>
            </a:r>
            <a:r>
              <a:rPr lang="en-US" b="1" dirty="0">
                <a:latin typeface="Times New Roman"/>
                <a:cs typeface="Arial"/>
              </a:rPr>
              <a:t>:</a:t>
            </a:r>
            <a:r>
              <a:rPr lang="en-US" dirty="0">
                <a:latin typeface="Times New Roman"/>
                <a:cs typeface="Arial"/>
              </a:rPr>
              <a:t> Preliminary investigation of the issue or action​</a:t>
            </a:r>
            <a:endParaRPr lang="en-US" dirty="0"/>
          </a:p>
          <a:p>
            <a:pPr marL="228600" lvl="2" indent="-228600">
              <a:lnSpc>
                <a:spcPts val="825"/>
              </a:lnSpc>
              <a:buFont typeface=""/>
              <a:buChar char="•"/>
            </a:pPr>
            <a:endParaRPr lang="en-US" dirty="0">
              <a:latin typeface="Times New Roman"/>
              <a:cs typeface="Arial"/>
            </a:endParaRPr>
          </a:p>
          <a:p>
            <a:pPr marL="457200" lvl="4">
              <a:lnSpc>
                <a:spcPts val="750"/>
              </a:lnSpc>
            </a:pPr>
            <a:endParaRPr lang="en-US" dirty="0">
              <a:latin typeface="Times New Roman"/>
              <a:cs typeface="Arial"/>
            </a:endParaRPr>
          </a:p>
          <a:p>
            <a:pPr marL="685800" lvl="4" indent="-228600">
              <a:lnSpc>
                <a:spcPts val="750"/>
              </a:lnSpc>
              <a:buFont typeface=""/>
              <a:buChar char="•"/>
            </a:pPr>
            <a:r>
              <a:rPr lang="en-US" dirty="0">
                <a:latin typeface="Times New Roman"/>
                <a:cs typeface="Arial"/>
              </a:rPr>
              <a:t>The subcommittee provide an investigative report to the full</a:t>
            </a:r>
          </a:p>
          <a:p>
            <a:pPr marL="457200" lvl="4">
              <a:lnSpc>
                <a:spcPts val="750"/>
              </a:lnSpc>
            </a:pPr>
            <a:endParaRPr lang="en-US" dirty="0">
              <a:latin typeface="Times New Roman"/>
              <a:cs typeface="Arial"/>
            </a:endParaRPr>
          </a:p>
          <a:p>
            <a:pPr marL="457200" lvl="4">
              <a:lnSpc>
                <a:spcPts val="750"/>
              </a:lnSpc>
            </a:pPr>
            <a:r>
              <a:rPr lang="en-US" dirty="0">
                <a:latin typeface="Times New Roman"/>
                <a:cs typeface="Arial"/>
              </a:rPr>
              <a:t> CCMRC, is there time and expertise to perform a full review, </a:t>
            </a:r>
            <a:endParaRPr lang="en-US">
              <a:latin typeface="Century Gothic" panose="020B0502020202020204"/>
              <a:cs typeface="Arial"/>
            </a:endParaRPr>
          </a:p>
          <a:p>
            <a:pPr marL="457200" lvl="4">
              <a:lnSpc>
                <a:spcPts val="750"/>
              </a:lnSpc>
            </a:pPr>
            <a:endParaRPr lang="en-US" dirty="0">
              <a:latin typeface="Times New Roman"/>
              <a:cs typeface="Arial"/>
            </a:endParaRPr>
          </a:p>
          <a:p>
            <a:pPr marL="457200" lvl="4">
              <a:lnSpc>
                <a:spcPts val="750"/>
              </a:lnSpc>
            </a:pPr>
            <a:r>
              <a:rPr lang="en-US" dirty="0">
                <a:latin typeface="Times New Roman"/>
                <a:cs typeface="Arial"/>
              </a:rPr>
              <a:t> then continue to step 3.</a:t>
            </a:r>
            <a:endParaRPr lang="en-US"/>
          </a:p>
          <a:p>
            <a:pPr marL="457200" lvl="4">
              <a:lnSpc>
                <a:spcPts val="750"/>
              </a:lnSpc>
            </a:pPr>
            <a:endParaRPr lang="en-US" dirty="0">
              <a:solidFill>
                <a:srgbClr val="FFFFFF"/>
              </a:solidFill>
              <a:latin typeface="Times New Roman"/>
              <a:cs typeface="Arial"/>
            </a:endParaRPr>
          </a:p>
          <a:p>
            <a:pPr marL="0" lvl="3">
              <a:lnSpc>
                <a:spcPts val="750"/>
              </a:lnSpc>
            </a:pPr>
            <a:r>
              <a:rPr lang="en-US" dirty="0">
                <a:solidFill>
                  <a:srgbClr val="92D050"/>
                </a:solidFill>
                <a:latin typeface="Times New Roman"/>
                <a:cs typeface="Arial"/>
              </a:rPr>
              <a:t>3)</a:t>
            </a:r>
            <a:r>
              <a:rPr lang="en-US" dirty="0">
                <a:latin typeface="Times New Roman"/>
                <a:cs typeface="Arial"/>
              </a:rPr>
              <a:t> </a:t>
            </a:r>
            <a:r>
              <a:rPr lang="en-US" b="1" u="sng" dirty="0">
                <a:latin typeface="Times New Roman"/>
                <a:cs typeface="Arial"/>
              </a:rPr>
              <a:t>Integrate-</a:t>
            </a:r>
            <a:r>
              <a:rPr lang="en-US" dirty="0">
                <a:latin typeface="Times New Roman"/>
                <a:cs typeface="Arial"/>
              </a:rPr>
              <a:t>A discussion report and recommendation is made </a:t>
            </a:r>
          </a:p>
          <a:p>
            <a:pPr marL="0" lvl="3">
              <a:lnSpc>
                <a:spcPts val="750"/>
              </a:lnSpc>
            </a:pPr>
            <a:endParaRPr lang="en-US" dirty="0">
              <a:latin typeface="Times New Roman"/>
              <a:cs typeface="Arial"/>
            </a:endParaRPr>
          </a:p>
          <a:p>
            <a:pPr marL="0" lvl="3">
              <a:lnSpc>
                <a:spcPts val="750"/>
              </a:lnSpc>
            </a:pPr>
            <a:r>
              <a:rPr lang="en-US" dirty="0">
                <a:latin typeface="Times New Roman"/>
                <a:cs typeface="Arial"/>
              </a:rPr>
              <a:t>and provided to full CCMRC</a:t>
            </a:r>
            <a:endParaRPr lang="en-US" dirty="0"/>
          </a:p>
          <a:p>
            <a:pPr marL="0" lvl="3">
              <a:lnSpc>
                <a:spcPts val="750"/>
              </a:lnSpc>
            </a:pPr>
            <a:endParaRPr lang="en-US" dirty="0">
              <a:latin typeface="Times New Roman"/>
              <a:cs typeface="Arial"/>
            </a:endParaRPr>
          </a:p>
          <a:p>
            <a:pPr marL="0" lvl="3">
              <a:lnSpc>
                <a:spcPts val="750"/>
              </a:lnSpc>
            </a:pPr>
            <a:r>
              <a:rPr lang="en-US" dirty="0">
                <a:solidFill>
                  <a:srgbClr val="92D050"/>
                </a:solidFill>
                <a:latin typeface="Times New Roman"/>
                <a:cs typeface="Arial"/>
              </a:rPr>
              <a:t>4)</a:t>
            </a:r>
            <a:r>
              <a:rPr lang="en-US" dirty="0">
                <a:latin typeface="Times New Roman"/>
                <a:cs typeface="Arial"/>
              </a:rPr>
              <a:t> </a:t>
            </a:r>
            <a:r>
              <a:rPr lang="en-US" b="1" u="sng" dirty="0">
                <a:latin typeface="Times New Roman"/>
                <a:cs typeface="Arial"/>
              </a:rPr>
              <a:t>Inform​- </a:t>
            </a:r>
            <a:r>
              <a:rPr lang="en-US" dirty="0">
                <a:latin typeface="Times New Roman"/>
                <a:cs typeface="Arial"/>
              </a:rPr>
              <a:t>Path forward for providing advice to elected leaders.</a:t>
            </a:r>
          </a:p>
        </p:txBody>
      </p:sp>
    </p:spTree>
    <p:extLst>
      <p:ext uri="{BB962C8B-B14F-4D97-AF65-F5344CB8AC3E}">
        <p14:creationId xmlns:p14="http://schemas.microsoft.com/office/powerpoint/2010/main" val="1237458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7078055F-8260-317B-FBC8-A04B73AEC5F2}"/>
              </a:ext>
            </a:extLst>
          </p:cNvPr>
          <p:cNvSpPr txBox="1">
            <a:spLocks/>
          </p:cNvSpPr>
          <p:nvPr/>
        </p:nvSpPr>
        <p:spPr>
          <a:xfrm>
            <a:off x="1274592" y="519396"/>
            <a:ext cx="5886893" cy="865522"/>
          </a:xfrm>
          <a:prstGeom prst="rect">
            <a:avLst/>
          </a:prstGeom>
          <a:ln w="25400">
            <a:solidFill>
              <a:sysClr val="window" lastClr="FFFFFF"/>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1200" b="1" i="0" u="none" strike="noStrike" kern="1200" cap="none" spc="0" normalizeH="0" baseline="0" noProof="0">
                <a:ln>
                  <a:noFill/>
                </a:ln>
                <a:solidFill>
                  <a:sysClr val="window" lastClr="FFFFFF"/>
                </a:solidFill>
                <a:effectLst/>
                <a:uLnTx/>
                <a:uFillTx/>
                <a:latin typeface="Times New Roman" panose="02020603050405020304" pitchFamily="18" charset="0"/>
                <a:ea typeface="Calibri" panose="020F0502020204030204" pitchFamily="34" charset="0"/>
                <a:cs typeface="+mn-cs"/>
              </a:rPr>
              <a:t>Step 1: </a:t>
            </a:r>
            <a:r>
              <a:rPr kumimoji="0" lang="en-US" sz="1200" b="1" i="0" u="none" strike="noStrike" kern="1200" cap="none" spc="0" normalizeH="0" baseline="0" noProof="0">
                <a:ln>
                  <a:noFill/>
                </a:ln>
                <a:solidFill>
                  <a:schemeClr val="accent1">
                    <a:lumMod val="40000"/>
                    <a:lumOff val="60000"/>
                  </a:schemeClr>
                </a:solidFill>
                <a:effectLst/>
                <a:uLnTx/>
                <a:uFillTx/>
                <a:latin typeface="Times New Roman" panose="02020603050405020304" pitchFamily="18" charset="0"/>
                <a:ea typeface="Calibri" panose="020F0502020204030204" pitchFamily="34" charset="0"/>
                <a:cs typeface="+mn-cs"/>
              </a:rPr>
              <a:t>Identify</a:t>
            </a:r>
            <a:r>
              <a:rPr kumimoji="0" lang="en-US" sz="1200" b="1" i="0" u="none" strike="noStrike" kern="1200" cap="none" spc="0" normalizeH="0" baseline="0" noProof="0">
                <a:ln>
                  <a:noFill/>
                </a:ln>
                <a:solidFill>
                  <a:sysClr val="window" lastClr="FFFFFF"/>
                </a:solidFill>
                <a:effectLst/>
                <a:uLnTx/>
                <a:uFillTx/>
                <a:latin typeface="Times New Roman" panose="02020603050405020304" pitchFamily="18" charset="0"/>
                <a:ea typeface="Calibri" panose="020F0502020204030204" pitchFamily="34" charset="0"/>
                <a:cs typeface="+mn-cs"/>
              </a:rPr>
              <a:t> the issue and nexus to marine resources and categorize as:</a:t>
            </a:r>
            <a:endParaRPr kumimoji="0" lang="en-US" sz="1200" b="0" i="0" u="none" strike="noStrike" kern="1200" cap="none" spc="0" normalizeH="0" baseline="0" noProof="0">
              <a:ln>
                <a:noFill/>
              </a:ln>
              <a:solidFill>
                <a:sysClr val="window" lastClr="FFFFFF"/>
              </a:solidFill>
              <a:effectLst/>
              <a:uLnTx/>
              <a:uFillTx/>
              <a:latin typeface="Times New Roman" panose="02020603050405020304" pitchFamily="18" charset="0"/>
              <a:ea typeface="Calibri" panose="020F0502020204030204" pitchFamily="34" charset="0"/>
              <a:cs typeface="+mn-cs"/>
            </a:endParaRPr>
          </a:p>
          <a:p>
            <a:pPr marL="342900" marR="0" lvl="0" indent="-342900" algn="l" defTabSz="914400" rtl="0" eaLnBrk="1" fontAlgn="auto" latinLnBrk="0" hangingPunct="1">
              <a:lnSpc>
                <a:spcPct val="90000"/>
              </a:lnSpc>
              <a:spcBef>
                <a:spcPts val="0"/>
              </a:spcBef>
              <a:spcAft>
                <a:spcPts val="0"/>
              </a:spcAft>
              <a:buClrTx/>
              <a:buSzTx/>
              <a:buFont typeface="Symbol" pitchFamily="2" charset="2"/>
              <a:buChar char=""/>
              <a:tabLst/>
              <a:defRPr/>
            </a:pPr>
            <a:r>
              <a:rPr kumimoji="0" lang="en-US" sz="1100" b="0" i="0" u="none" strike="noStrike" kern="1200" cap="none" spc="0" normalizeH="0" baseline="0" noProof="0">
                <a:ln>
                  <a:noFill/>
                </a:ln>
                <a:solidFill>
                  <a:sysClr val="window" lastClr="FFFFFF"/>
                </a:solidFill>
                <a:effectLst/>
                <a:uLnTx/>
                <a:uFillTx/>
                <a:latin typeface="Times New Roman" panose="02020603050405020304" pitchFamily="18" charset="0"/>
                <a:ea typeface="Calibri" panose="020F0502020204030204" pitchFamily="34" charset="0"/>
                <a:cs typeface="+mn-cs"/>
              </a:rPr>
              <a:t>Local (county)</a:t>
            </a:r>
          </a:p>
          <a:p>
            <a:pPr marL="342900" marR="0" lvl="0" indent="-342900" algn="l" defTabSz="914400" rtl="0" eaLnBrk="1" fontAlgn="auto" latinLnBrk="0" hangingPunct="1">
              <a:lnSpc>
                <a:spcPct val="90000"/>
              </a:lnSpc>
              <a:spcBef>
                <a:spcPts val="0"/>
              </a:spcBef>
              <a:spcAft>
                <a:spcPts val="0"/>
              </a:spcAft>
              <a:buClrTx/>
              <a:buSzTx/>
              <a:buFont typeface="Symbol" pitchFamily="2" charset="2"/>
              <a:buChar char=""/>
              <a:tabLst/>
              <a:defRPr/>
            </a:pPr>
            <a:r>
              <a:rPr kumimoji="0" lang="en-US" sz="1100" b="0" i="0" u="none" strike="noStrike" kern="1200" cap="none" spc="0" normalizeH="0" baseline="0" noProof="0">
                <a:ln>
                  <a:noFill/>
                </a:ln>
                <a:solidFill>
                  <a:sysClr val="window" lastClr="FFFFFF"/>
                </a:solidFill>
                <a:effectLst/>
                <a:uLnTx/>
                <a:uFillTx/>
                <a:latin typeface="Times New Roman" panose="02020603050405020304" pitchFamily="18" charset="0"/>
                <a:ea typeface="Calibri" panose="020F0502020204030204" pitchFamily="34" charset="0"/>
                <a:cs typeface="+mn-cs"/>
              </a:rPr>
              <a:t>Regional (Salish Sea)</a:t>
            </a:r>
          </a:p>
          <a:p>
            <a:pPr marL="342900" marR="0" lvl="0" indent="-342900" algn="l" defTabSz="914400" rtl="0" eaLnBrk="1" fontAlgn="auto" latinLnBrk="0" hangingPunct="1">
              <a:lnSpc>
                <a:spcPct val="90000"/>
              </a:lnSpc>
              <a:spcBef>
                <a:spcPts val="0"/>
              </a:spcBef>
              <a:spcAft>
                <a:spcPts val="0"/>
              </a:spcAft>
              <a:buClrTx/>
              <a:buSzTx/>
              <a:buFont typeface="Symbol" pitchFamily="2" charset="2"/>
              <a:buChar char=""/>
              <a:tabLst/>
              <a:defRPr/>
            </a:pPr>
            <a:r>
              <a:rPr kumimoji="0" lang="en-US" sz="1100" b="0" i="0" u="none" strike="noStrike" kern="1200" cap="none" spc="0" normalizeH="0" baseline="0" noProof="0">
                <a:ln>
                  <a:noFill/>
                </a:ln>
                <a:solidFill>
                  <a:sysClr val="window" lastClr="FFFFFF"/>
                </a:solidFill>
                <a:effectLst/>
                <a:uLnTx/>
                <a:uFillTx/>
                <a:latin typeface="Times New Roman" panose="02020603050405020304" pitchFamily="18" charset="0"/>
                <a:ea typeface="Calibri" panose="020F0502020204030204" pitchFamily="34" charset="0"/>
                <a:cs typeface="+mn-cs"/>
              </a:rPr>
              <a:t>Worldwide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2C13398B-0301-7984-0BEA-65D24C6864D6}"/>
              </a:ext>
            </a:extLst>
          </p:cNvPr>
          <p:cNvSpPr txBox="1"/>
          <p:nvPr/>
        </p:nvSpPr>
        <p:spPr>
          <a:xfrm>
            <a:off x="1681288" y="1431218"/>
            <a:ext cx="4532128" cy="276999"/>
          </a:xfrm>
          <a:prstGeom prst="rect">
            <a:avLst/>
          </a:prstGeom>
          <a:noFill/>
        </p:spPr>
        <p:txBody>
          <a:bodyPr wrap="square">
            <a:spAutoFit/>
          </a:bodyPr>
          <a:lstStyle/>
          <a:p>
            <a:pPr defTabSz="914400"/>
            <a:r>
              <a:rPr lang="en-US" sz="1200" b="1">
                <a:solidFill>
                  <a:schemeClr val="accent1">
                    <a:lumMod val="40000"/>
                    <a:lumOff val="60000"/>
                  </a:schemeClr>
                </a:solidFill>
                <a:latin typeface="Times New Roman" panose="02020603050405020304" pitchFamily="18" charset="0"/>
                <a:ea typeface="Calibri" panose="020F0502020204030204" pitchFamily="34" charset="0"/>
              </a:rPr>
              <a:t>STOP If no strong nexus to marine resources is expected.</a:t>
            </a:r>
            <a:endParaRPr lang="en-US" sz="1200">
              <a:solidFill>
                <a:schemeClr val="accent1">
                  <a:lumMod val="40000"/>
                  <a:lumOff val="60000"/>
                </a:schemeClr>
              </a:solidFill>
              <a:latin typeface="Times New Roman" panose="02020603050405020304" pitchFamily="18" charset="0"/>
              <a:ea typeface="Calibri" panose="020F0502020204030204" pitchFamily="34" charset="0"/>
            </a:endParaRPr>
          </a:p>
        </p:txBody>
      </p:sp>
      <p:sp>
        <p:nvSpPr>
          <p:cNvPr id="10" name="TextBox 9">
            <a:extLst>
              <a:ext uri="{FF2B5EF4-FFF2-40B4-BE49-F238E27FC236}">
                <a16:creationId xmlns:a16="http://schemas.microsoft.com/office/drawing/2014/main" id="{65659721-2169-672C-36D9-ADAB431108A9}"/>
              </a:ext>
            </a:extLst>
          </p:cNvPr>
          <p:cNvSpPr txBox="1"/>
          <p:nvPr/>
        </p:nvSpPr>
        <p:spPr>
          <a:xfrm>
            <a:off x="1274592" y="1840484"/>
            <a:ext cx="5886893" cy="1369606"/>
          </a:xfrm>
          <a:prstGeom prst="rect">
            <a:avLst/>
          </a:prstGeom>
          <a:noFill/>
          <a:ln w="25400">
            <a:solidFill>
              <a:sysClr val="window" lastClr="FFFFFF"/>
            </a:solidFill>
          </a:ln>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200" b="1" i="0" u="none" strike="noStrike" kern="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rPr>
              <a:t>Step 2: </a:t>
            </a:r>
            <a:r>
              <a:rPr kumimoji="0" lang="en-US" sz="1200" b="1" i="0" u="none" strike="noStrike" kern="0" cap="none" spc="0" normalizeH="0" baseline="0" noProof="0">
                <a:ln>
                  <a:noFill/>
                </a:ln>
                <a:solidFill>
                  <a:schemeClr val="accent1">
                    <a:lumMod val="40000"/>
                    <a:lumOff val="60000"/>
                  </a:schemeClr>
                </a:solidFill>
                <a:effectLst/>
                <a:uLnTx/>
                <a:uFillTx/>
                <a:latin typeface="Times New Roman" panose="02020603050405020304" pitchFamily="18" charset="0"/>
                <a:ea typeface="Calibri" panose="020F0502020204030204" pitchFamily="34" charset="0"/>
              </a:rPr>
              <a:t>Investigate</a:t>
            </a:r>
            <a:r>
              <a:rPr kumimoji="0" lang="en-US" sz="1200" b="1" i="0" u="none" strike="noStrike" kern="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rPr>
              <a:t> proposed action or activity with regards to:</a:t>
            </a:r>
            <a:endParaRPr kumimoji="0" lang="en-US" sz="1200" b="0" i="0" u="none" strike="noStrike" kern="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endParaRPr>
          </a:p>
          <a:p>
            <a:pPr marL="342900" marR="0" lvl="0" indent="-342900" defTabSz="914400" eaLnBrk="1" fontAlgn="auto" latinLnBrk="0" hangingPunct="1">
              <a:lnSpc>
                <a:spcPct val="100000"/>
              </a:lnSpc>
              <a:spcBef>
                <a:spcPts val="0"/>
              </a:spcBef>
              <a:spcAft>
                <a:spcPts val="0"/>
              </a:spcAft>
              <a:buClrTx/>
              <a:buSzTx/>
              <a:buFont typeface="Symbol" pitchFamily="2" charset="2"/>
              <a:buChar char=""/>
              <a:tabLst/>
              <a:defRPr/>
            </a:pPr>
            <a:r>
              <a:rPr kumimoji="0" lang="en-US" sz="1100" b="0" i="0" u="none" strike="noStrike" kern="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rPr>
              <a:t>Scope</a:t>
            </a:r>
          </a:p>
          <a:p>
            <a:pPr marL="342900" marR="0" lvl="0" indent="-342900" defTabSz="914400" eaLnBrk="1" fontAlgn="auto" latinLnBrk="0" hangingPunct="1">
              <a:lnSpc>
                <a:spcPct val="100000"/>
              </a:lnSpc>
              <a:spcBef>
                <a:spcPts val="0"/>
              </a:spcBef>
              <a:spcAft>
                <a:spcPts val="0"/>
              </a:spcAft>
              <a:buClrTx/>
              <a:buSzTx/>
              <a:buFont typeface="Symbol" pitchFamily="2" charset="2"/>
              <a:buChar char=""/>
              <a:tabLst/>
              <a:defRPr/>
            </a:pPr>
            <a:r>
              <a:rPr kumimoji="0" lang="en-US" sz="1100" b="0" i="0" u="none" strike="noStrike" kern="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rPr>
              <a:t>Location</a:t>
            </a:r>
          </a:p>
          <a:p>
            <a:pPr marL="342900" marR="0" lvl="0" indent="-342900" defTabSz="914400" eaLnBrk="1" fontAlgn="auto" latinLnBrk="0" hangingPunct="1">
              <a:lnSpc>
                <a:spcPct val="100000"/>
              </a:lnSpc>
              <a:spcBef>
                <a:spcPts val="0"/>
              </a:spcBef>
              <a:spcAft>
                <a:spcPts val="0"/>
              </a:spcAft>
              <a:buClrTx/>
              <a:buSzTx/>
              <a:buFont typeface="Symbol" pitchFamily="2" charset="2"/>
              <a:buChar char=""/>
              <a:tabLst/>
              <a:defRPr/>
            </a:pPr>
            <a:r>
              <a:rPr kumimoji="0" lang="en-US" sz="1100" b="0" i="0" u="none" strike="noStrike" kern="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rPr>
              <a:t>Potentially involved parties</a:t>
            </a:r>
          </a:p>
          <a:p>
            <a:pPr marL="342900" marR="0" lvl="0" indent="-342900" defTabSz="914400" eaLnBrk="1" fontAlgn="auto" latinLnBrk="0" hangingPunct="1">
              <a:lnSpc>
                <a:spcPct val="100000"/>
              </a:lnSpc>
              <a:spcBef>
                <a:spcPts val="0"/>
              </a:spcBef>
              <a:spcAft>
                <a:spcPts val="0"/>
              </a:spcAft>
              <a:buClrTx/>
              <a:buSzTx/>
              <a:buFont typeface="Symbol" pitchFamily="2" charset="2"/>
              <a:buChar char=""/>
              <a:tabLst/>
              <a:defRPr/>
            </a:pPr>
            <a:r>
              <a:rPr kumimoji="0" lang="en-US" sz="1100" b="0" i="0" u="none" strike="noStrike" kern="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rPr>
              <a:t>Permitting or decision-making process </a:t>
            </a:r>
          </a:p>
          <a:p>
            <a:pPr marL="342900" marR="0" lvl="0" indent="-342900" defTabSz="914400" eaLnBrk="1" fontAlgn="auto" latinLnBrk="0" hangingPunct="1">
              <a:lnSpc>
                <a:spcPct val="100000"/>
              </a:lnSpc>
              <a:spcBef>
                <a:spcPts val="0"/>
              </a:spcBef>
              <a:spcAft>
                <a:spcPts val="0"/>
              </a:spcAft>
              <a:buClrTx/>
              <a:buSzTx/>
              <a:buFont typeface="Symbol" pitchFamily="2" charset="2"/>
              <a:buChar char=""/>
              <a:tabLst/>
              <a:defRPr/>
            </a:pPr>
            <a:r>
              <a:rPr kumimoji="0" lang="en-US" sz="1100" b="0" i="0" u="none" strike="noStrike" kern="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rPr>
              <a:t>Timeline</a:t>
            </a:r>
          </a:p>
          <a:p>
            <a:pPr marL="342900" marR="0" lvl="0" indent="-342900" defTabSz="914400" eaLnBrk="1" fontAlgn="auto" latinLnBrk="0" hangingPunct="1">
              <a:lnSpc>
                <a:spcPct val="100000"/>
              </a:lnSpc>
              <a:spcBef>
                <a:spcPts val="0"/>
              </a:spcBef>
              <a:spcAft>
                <a:spcPts val="0"/>
              </a:spcAft>
              <a:buClrTx/>
              <a:buSzTx/>
              <a:buFont typeface="Symbol" pitchFamily="2" charset="2"/>
              <a:buChar char=""/>
              <a:tabLst/>
              <a:defRPr/>
            </a:pPr>
            <a:r>
              <a:rPr kumimoji="0" lang="en-US" sz="1100" b="0" i="0" u="none" strike="noStrike" kern="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rPr>
              <a:t>BOC/County position on issue</a:t>
            </a:r>
          </a:p>
        </p:txBody>
      </p:sp>
      <p:sp>
        <p:nvSpPr>
          <p:cNvPr id="11" name="TextBox 10">
            <a:extLst>
              <a:ext uri="{FF2B5EF4-FFF2-40B4-BE49-F238E27FC236}">
                <a16:creationId xmlns:a16="http://schemas.microsoft.com/office/drawing/2014/main" id="{A92FE3DD-28EA-C264-0481-0C288DB0A7BF}"/>
              </a:ext>
            </a:extLst>
          </p:cNvPr>
          <p:cNvSpPr txBox="1"/>
          <p:nvPr/>
        </p:nvSpPr>
        <p:spPr>
          <a:xfrm>
            <a:off x="1684259" y="3342357"/>
            <a:ext cx="5067558" cy="461665"/>
          </a:xfrm>
          <a:prstGeom prst="rect">
            <a:avLst/>
          </a:prstGeom>
          <a:noFill/>
        </p:spPr>
        <p:txBody>
          <a:bodyPr wrap="square">
            <a:spAutoFit/>
          </a:bodyPr>
          <a:lstStyle/>
          <a:p>
            <a:pPr defTabSz="914400"/>
            <a:r>
              <a:rPr lang="en-US" sz="1200" b="1">
                <a:solidFill>
                  <a:schemeClr val="accent1">
                    <a:lumMod val="40000"/>
                    <a:lumOff val="60000"/>
                  </a:schemeClr>
                </a:solidFill>
                <a:latin typeface="Times New Roman" panose="02020603050405020304" pitchFamily="18" charset="0"/>
                <a:ea typeface="Calibri" panose="020F0502020204030204" pitchFamily="34" charset="0"/>
              </a:rPr>
              <a:t>STOP if project timeline will not provide MRC enough time to perform Step 3 activities</a:t>
            </a:r>
            <a:endParaRPr lang="en-US" sz="1200">
              <a:solidFill>
                <a:schemeClr val="accent1">
                  <a:lumMod val="40000"/>
                  <a:lumOff val="60000"/>
                </a:schemeClr>
              </a:solidFill>
              <a:latin typeface="Times New Roman" panose="02020603050405020304" pitchFamily="18" charset="0"/>
              <a:ea typeface="Calibri" panose="020F0502020204030204" pitchFamily="34" charset="0"/>
            </a:endParaRPr>
          </a:p>
        </p:txBody>
      </p:sp>
      <p:sp>
        <p:nvSpPr>
          <p:cNvPr id="12" name="TextBox 11">
            <a:extLst>
              <a:ext uri="{FF2B5EF4-FFF2-40B4-BE49-F238E27FC236}">
                <a16:creationId xmlns:a16="http://schemas.microsoft.com/office/drawing/2014/main" id="{0BBBACA8-AA79-C969-6A56-5BFBE3F3BD2D}"/>
              </a:ext>
            </a:extLst>
          </p:cNvPr>
          <p:cNvSpPr txBox="1"/>
          <p:nvPr/>
        </p:nvSpPr>
        <p:spPr>
          <a:xfrm>
            <a:off x="1274592" y="5150124"/>
            <a:ext cx="5884807" cy="1200329"/>
          </a:xfrm>
          <a:prstGeom prst="rect">
            <a:avLst/>
          </a:prstGeom>
          <a:noFill/>
          <a:ln w="25400">
            <a:solidFill>
              <a:sysClr val="window" lastClr="FFFFFF"/>
            </a:solidFill>
          </a:ln>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200" b="1" i="0" u="none" strike="noStrike" kern="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rPr>
              <a:t>Step 4: </a:t>
            </a:r>
            <a:r>
              <a:rPr kumimoji="0" lang="en-US" sz="1200" b="1" i="0" u="none" strike="noStrike" kern="0" cap="none" spc="0" normalizeH="0" baseline="0" noProof="0">
                <a:ln>
                  <a:noFill/>
                </a:ln>
                <a:solidFill>
                  <a:schemeClr val="accent1">
                    <a:lumMod val="40000"/>
                    <a:lumOff val="60000"/>
                  </a:schemeClr>
                </a:solidFill>
                <a:effectLst/>
                <a:uLnTx/>
                <a:uFillTx/>
                <a:latin typeface="Times New Roman" panose="02020603050405020304" pitchFamily="18" charset="0"/>
                <a:ea typeface="Calibri" panose="020F0502020204030204" pitchFamily="34" charset="0"/>
              </a:rPr>
              <a:t>Inform: </a:t>
            </a:r>
            <a:r>
              <a:rPr kumimoji="0" lang="en-US" sz="1200" b="1" i="0" u="none" strike="noStrike" kern="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rPr>
              <a:t>decide how best to provide advice to county government </a:t>
            </a:r>
            <a:endParaRPr kumimoji="0" lang="en-US" sz="1200" b="0" i="0" u="none" strike="noStrike" kern="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endParaRPr>
          </a:p>
          <a:p>
            <a:pPr marL="342900" marR="0" lvl="0" indent="-342900" defTabSz="914400" eaLnBrk="1" fontAlgn="auto" latinLnBrk="0" hangingPunct="1">
              <a:lnSpc>
                <a:spcPct val="100000"/>
              </a:lnSpc>
              <a:spcBef>
                <a:spcPts val="0"/>
              </a:spcBef>
              <a:spcAft>
                <a:spcPts val="0"/>
              </a:spcAft>
              <a:buClrTx/>
              <a:buSzTx/>
              <a:buFont typeface="Symbol" pitchFamily="2" charset="2"/>
              <a:buChar char=""/>
              <a:tabLst/>
              <a:defRPr/>
            </a:pPr>
            <a:r>
              <a:rPr kumimoji="0" lang="en-US" sz="1100" b="0" i="0" u="none" strike="noStrike" kern="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rPr>
              <a:t>Briefing or letter to BOC</a:t>
            </a:r>
          </a:p>
          <a:p>
            <a:pPr marL="342900" marR="0" lvl="0" indent="-342900" defTabSz="914400" eaLnBrk="1" fontAlgn="auto" latinLnBrk="0" hangingPunct="1">
              <a:lnSpc>
                <a:spcPct val="100000"/>
              </a:lnSpc>
              <a:spcBef>
                <a:spcPts val="0"/>
              </a:spcBef>
              <a:spcAft>
                <a:spcPts val="0"/>
              </a:spcAft>
              <a:buClrTx/>
              <a:buSzTx/>
              <a:buFont typeface="Symbol" pitchFamily="2" charset="2"/>
              <a:buChar char=""/>
              <a:tabLst/>
              <a:defRPr/>
            </a:pPr>
            <a:r>
              <a:rPr kumimoji="0" lang="en-US" sz="1100" b="0" i="0" u="none" strike="noStrike" kern="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rPr>
              <a:t>Public presentation (pro/con)</a:t>
            </a:r>
          </a:p>
          <a:p>
            <a:pPr marL="342900" marR="0" lvl="0" indent="-342900" defTabSz="914400" eaLnBrk="1" fontAlgn="auto" latinLnBrk="0" hangingPunct="1">
              <a:lnSpc>
                <a:spcPct val="100000"/>
              </a:lnSpc>
              <a:spcBef>
                <a:spcPts val="0"/>
              </a:spcBef>
              <a:spcAft>
                <a:spcPts val="0"/>
              </a:spcAft>
              <a:buClrTx/>
              <a:buSzTx/>
              <a:buFont typeface="Symbol" pitchFamily="2" charset="2"/>
              <a:buChar char=""/>
              <a:tabLst/>
              <a:defRPr/>
            </a:pPr>
            <a:r>
              <a:rPr kumimoji="0" lang="en-US" sz="1100" b="0" i="0" u="none" strike="noStrike" kern="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rPr>
              <a:t>White paper (pro/con)</a:t>
            </a:r>
          </a:p>
          <a:p>
            <a:pPr marL="342900" marR="0" lvl="0" indent="-342900" defTabSz="914400" eaLnBrk="1" fontAlgn="auto" latinLnBrk="0" hangingPunct="1">
              <a:lnSpc>
                <a:spcPct val="100000"/>
              </a:lnSpc>
              <a:spcBef>
                <a:spcPts val="0"/>
              </a:spcBef>
              <a:spcAft>
                <a:spcPts val="0"/>
              </a:spcAft>
              <a:buClrTx/>
              <a:buSzTx/>
              <a:buFont typeface="Symbol" pitchFamily="2" charset="2"/>
              <a:buChar char=""/>
              <a:tabLst/>
              <a:defRPr/>
            </a:pPr>
            <a:r>
              <a:rPr kumimoji="0" lang="en-US" sz="1100" b="0" i="0" u="none" strike="noStrike" kern="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rPr>
              <a:t>Response as private citizens</a:t>
            </a:r>
          </a:p>
          <a:p>
            <a:pPr marL="342900" marR="0" lvl="0" indent="-342900" defTabSz="914400" eaLnBrk="1" fontAlgn="auto" latinLnBrk="0" hangingPunct="1">
              <a:lnSpc>
                <a:spcPct val="100000"/>
              </a:lnSpc>
              <a:spcBef>
                <a:spcPts val="0"/>
              </a:spcBef>
              <a:spcAft>
                <a:spcPts val="0"/>
              </a:spcAft>
              <a:buClrTx/>
              <a:buSzTx/>
              <a:buFont typeface="Symbol" pitchFamily="2" charset="2"/>
              <a:buChar char=""/>
              <a:tabLst/>
              <a:defRPr/>
            </a:pPr>
            <a:r>
              <a:rPr kumimoji="0" lang="en-US" sz="1100" b="0" i="0" u="none" strike="noStrike" kern="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rPr>
              <a:t>No response </a:t>
            </a:r>
          </a:p>
        </p:txBody>
      </p:sp>
      <p:sp>
        <p:nvSpPr>
          <p:cNvPr id="13" name="TextBox 12">
            <a:extLst>
              <a:ext uri="{FF2B5EF4-FFF2-40B4-BE49-F238E27FC236}">
                <a16:creationId xmlns:a16="http://schemas.microsoft.com/office/drawing/2014/main" id="{456304E4-A031-2BE4-306F-0EAA67AF047F}"/>
              </a:ext>
            </a:extLst>
          </p:cNvPr>
          <p:cNvSpPr txBox="1"/>
          <p:nvPr/>
        </p:nvSpPr>
        <p:spPr>
          <a:xfrm>
            <a:off x="1272506" y="4007069"/>
            <a:ext cx="5886893" cy="861774"/>
          </a:xfrm>
          <a:prstGeom prst="rect">
            <a:avLst/>
          </a:prstGeom>
          <a:noFill/>
          <a:ln w="25400">
            <a:solidFill>
              <a:sysClr val="window" lastClr="FFFFFF"/>
            </a:solidFill>
          </a:ln>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200" b="1" i="0" u="none" strike="noStrike" kern="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rPr>
              <a:t>Step 3: </a:t>
            </a:r>
            <a:r>
              <a:rPr kumimoji="0" lang="en-US" sz="1200" b="1" i="0" u="none" strike="noStrike" kern="0" cap="none" spc="0" normalizeH="0" baseline="0" noProof="0">
                <a:ln>
                  <a:noFill/>
                </a:ln>
                <a:solidFill>
                  <a:schemeClr val="accent1">
                    <a:lumMod val="40000"/>
                    <a:lumOff val="60000"/>
                  </a:schemeClr>
                </a:solidFill>
                <a:effectLst/>
                <a:uLnTx/>
                <a:uFillTx/>
                <a:latin typeface="Times New Roman" panose="02020603050405020304" pitchFamily="18" charset="0"/>
                <a:ea typeface="Calibri" panose="020F0502020204030204" pitchFamily="34" charset="0"/>
              </a:rPr>
              <a:t>Integrate: </a:t>
            </a:r>
            <a:r>
              <a:rPr kumimoji="0" lang="en-US" sz="1200" b="1" i="0" u="none" strike="noStrike" kern="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rPr>
              <a:t>quantify likely positive and negative outcomes with regards to:</a:t>
            </a:r>
            <a:endParaRPr kumimoji="0" lang="en-US" sz="1200" b="0" i="0" u="none" strike="noStrike" kern="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endParaRPr>
          </a:p>
          <a:p>
            <a:pPr marL="342900" marR="0" lvl="0" indent="-342900" defTabSz="914400" eaLnBrk="1" fontAlgn="auto" latinLnBrk="0" hangingPunct="1">
              <a:lnSpc>
                <a:spcPct val="100000"/>
              </a:lnSpc>
              <a:spcBef>
                <a:spcPts val="0"/>
              </a:spcBef>
              <a:spcAft>
                <a:spcPts val="0"/>
              </a:spcAft>
              <a:buClrTx/>
              <a:buSzTx/>
              <a:buFont typeface="Symbol" pitchFamily="2" charset="2"/>
              <a:buChar char=""/>
              <a:tabLst/>
              <a:defRPr/>
            </a:pPr>
            <a:r>
              <a:rPr kumimoji="0" lang="en-US" sz="1100" b="0" i="0" u="none" strike="noStrike" kern="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rPr>
              <a:t>Environmental,</a:t>
            </a:r>
          </a:p>
          <a:p>
            <a:pPr marL="342900" marR="0" lvl="0" indent="-342900" defTabSz="914400" eaLnBrk="1" fontAlgn="auto" latinLnBrk="0" hangingPunct="1">
              <a:lnSpc>
                <a:spcPct val="100000"/>
              </a:lnSpc>
              <a:spcBef>
                <a:spcPts val="0"/>
              </a:spcBef>
              <a:spcAft>
                <a:spcPts val="0"/>
              </a:spcAft>
              <a:buClrTx/>
              <a:buSzTx/>
              <a:buFont typeface="Symbol" pitchFamily="2" charset="2"/>
              <a:buChar char=""/>
              <a:tabLst/>
              <a:defRPr/>
            </a:pPr>
            <a:r>
              <a:rPr kumimoji="0" lang="en-US" sz="1100" b="0" i="0" u="none" strike="noStrike" kern="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rPr>
              <a:t>Socioeconomic, and</a:t>
            </a:r>
          </a:p>
          <a:p>
            <a:pPr marL="342900" marR="0" lvl="0" indent="-342900" defTabSz="914400" eaLnBrk="1" fontAlgn="auto" latinLnBrk="0" hangingPunct="1">
              <a:lnSpc>
                <a:spcPct val="100000"/>
              </a:lnSpc>
              <a:spcBef>
                <a:spcPts val="0"/>
              </a:spcBef>
              <a:spcAft>
                <a:spcPts val="0"/>
              </a:spcAft>
              <a:buClrTx/>
              <a:buSzTx/>
              <a:buFont typeface="Symbol" pitchFamily="2" charset="2"/>
              <a:buChar char=""/>
              <a:tabLst/>
              <a:defRPr/>
            </a:pPr>
            <a:r>
              <a:rPr kumimoji="0" lang="en-US" sz="1100" b="0" i="0" u="none" strike="noStrike" kern="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rPr>
              <a:t>Cultural attributes </a:t>
            </a:r>
          </a:p>
        </p:txBody>
      </p:sp>
      <p:pic>
        <p:nvPicPr>
          <p:cNvPr id="17" name="Picture 16" descr="Qr code&#10;&#10;AI-generated content may be incorrect.">
            <a:extLst>
              <a:ext uri="{FF2B5EF4-FFF2-40B4-BE49-F238E27FC236}">
                <a16:creationId xmlns:a16="http://schemas.microsoft.com/office/drawing/2014/main" id="{5DF53343-DF4B-72E1-8C6A-09599279B7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2175" y="2716405"/>
            <a:ext cx="2175233" cy="2175233"/>
          </a:xfrm>
          <a:prstGeom prst="rect">
            <a:avLst/>
          </a:prstGeom>
        </p:spPr>
      </p:pic>
      <p:sp>
        <p:nvSpPr>
          <p:cNvPr id="19" name="TextBox 18">
            <a:extLst>
              <a:ext uri="{FF2B5EF4-FFF2-40B4-BE49-F238E27FC236}">
                <a16:creationId xmlns:a16="http://schemas.microsoft.com/office/drawing/2014/main" id="{F1BE8EEC-EF9E-2206-D3AA-C2AD9AEE63DA}"/>
              </a:ext>
            </a:extLst>
          </p:cNvPr>
          <p:cNvSpPr txBox="1"/>
          <p:nvPr/>
        </p:nvSpPr>
        <p:spPr>
          <a:xfrm>
            <a:off x="8379533" y="2194811"/>
            <a:ext cx="2900516" cy="369332"/>
          </a:xfrm>
          <a:prstGeom prst="rect">
            <a:avLst/>
          </a:prstGeom>
          <a:noFill/>
        </p:spPr>
        <p:txBody>
          <a:bodyPr wrap="square">
            <a:spAutoFit/>
          </a:bodyPr>
          <a:lstStyle/>
          <a:p>
            <a:pPr algn="ctr"/>
            <a:r>
              <a:rPr kumimoji="0" lang="en-US" sz="1800" b="1" i="0" u="none" strike="noStrike" kern="1200" cap="none" spc="0" normalizeH="0" baseline="0" noProof="0" dirty="0">
                <a:ln>
                  <a:noFill/>
                </a:ln>
                <a:solidFill>
                  <a:sysClr val="window" lastClr="FFFFFF"/>
                </a:solidFill>
                <a:effectLst/>
                <a:uLnTx/>
                <a:uFillTx/>
                <a:latin typeface="Times New Roman" panose="02020603050405020304" pitchFamily="18" charset="0"/>
                <a:ea typeface="Calibri" panose="020F0502020204030204" pitchFamily="34" charset="0"/>
                <a:cs typeface="+mn-cs"/>
              </a:rPr>
              <a:t>View full document:</a:t>
            </a:r>
            <a:endParaRPr lang="en-US" dirty="0"/>
          </a:p>
        </p:txBody>
      </p:sp>
      <p:sp>
        <p:nvSpPr>
          <p:cNvPr id="20" name="TextBox 19">
            <a:extLst>
              <a:ext uri="{FF2B5EF4-FFF2-40B4-BE49-F238E27FC236}">
                <a16:creationId xmlns:a16="http://schemas.microsoft.com/office/drawing/2014/main" id="{39D22308-A514-ACAB-C3AC-24B311F9B9DE}"/>
              </a:ext>
            </a:extLst>
          </p:cNvPr>
          <p:cNvSpPr txBox="1"/>
          <p:nvPr/>
        </p:nvSpPr>
        <p:spPr>
          <a:xfrm>
            <a:off x="7890736" y="5043900"/>
            <a:ext cx="3878110" cy="369332"/>
          </a:xfrm>
          <a:prstGeom prst="rect">
            <a:avLst/>
          </a:prstGeom>
          <a:noFill/>
        </p:spPr>
        <p:txBody>
          <a:bodyPr wrap="square">
            <a:spAutoFit/>
          </a:bodyPr>
          <a:lstStyle/>
          <a:p>
            <a:pPr algn="ctr"/>
            <a:r>
              <a:rPr kumimoji="0" lang="en-US" sz="1800" b="1" i="0" u="none" strike="noStrike" kern="1200" cap="none" spc="0" normalizeH="0" baseline="0" noProof="0">
                <a:ln>
                  <a:noFill/>
                </a:ln>
                <a:solidFill>
                  <a:sysClr val="window" lastClr="FFFFFF"/>
                </a:solidFill>
                <a:effectLst/>
                <a:uLnTx/>
                <a:uFillTx/>
                <a:latin typeface="Times New Roman" panose="02020603050405020304" pitchFamily="18" charset="0"/>
                <a:ea typeface="Calibri" panose="020F0502020204030204" pitchFamily="34" charset="0"/>
                <a:cs typeface="+mn-cs"/>
              </a:rPr>
              <a:t>Or clallamcountymrc.org/resources</a:t>
            </a:r>
            <a:endParaRPr lang="en-US"/>
          </a:p>
        </p:txBody>
      </p:sp>
      <p:pic>
        <p:nvPicPr>
          <p:cNvPr id="2" name="Picture 1">
            <a:extLst>
              <a:ext uri="{FF2B5EF4-FFF2-40B4-BE49-F238E27FC236}">
                <a16:creationId xmlns:a16="http://schemas.microsoft.com/office/drawing/2014/main" id="{7AC23B8C-DE1A-BEC4-9947-83F1361BC4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7408" y="5584723"/>
            <a:ext cx="1273277" cy="1273277"/>
          </a:xfrm>
          <a:prstGeom prst="rect">
            <a:avLst/>
          </a:prstGeom>
        </p:spPr>
      </p:pic>
      <p:pic>
        <p:nvPicPr>
          <p:cNvPr id="3" name="Picture 2" descr="Why SpongeBob SquarePants is quite ...">
            <a:extLst>
              <a:ext uri="{FF2B5EF4-FFF2-40B4-BE49-F238E27FC236}">
                <a16:creationId xmlns:a16="http://schemas.microsoft.com/office/drawing/2014/main" id="{CFE7B720-9C00-0C84-7F34-605E4FFD845A}"/>
              </a:ext>
            </a:extLst>
          </p:cNvPr>
          <p:cNvPicPr>
            <a:picLocks noChangeAspect="1"/>
          </p:cNvPicPr>
          <p:nvPr/>
        </p:nvPicPr>
        <p:blipFill>
          <a:blip r:embed="rId4"/>
          <a:stretch>
            <a:fillRect/>
          </a:stretch>
        </p:blipFill>
        <p:spPr>
          <a:xfrm>
            <a:off x="7779827" y="110425"/>
            <a:ext cx="2857500" cy="1600200"/>
          </a:xfrm>
          <a:prstGeom prst="rect">
            <a:avLst/>
          </a:prstGeom>
        </p:spPr>
      </p:pic>
      <p:pic>
        <p:nvPicPr>
          <p:cNvPr id="4" name="Picture 3" descr="Top Strategies and Tips for Battle for Bikini Bottom Rehydrated">
            <a:extLst>
              <a:ext uri="{FF2B5EF4-FFF2-40B4-BE49-F238E27FC236}">
                <a16:creationId xmlns:a16="http://schemas.microsoft.com/office/drawing/2014/main" id="{05744549-0EB5-4E07-183B-4382A4391737}"/>
              </a:ext>
            </a:extLst>
          </p:cNvPr>
          <p:cNvPicPr>
            <a:picLocks noChangeAspect="1"/>
          </p:cNvPicPr>
          <p:nvPr/>
        </p:nvPicPr>
        <p:blipFill>
          <a:blip r:embed="rId5"/>
          <a:stretch>
            <a:fillRect/>
          </a:stretch>
        </p:blipFill>
        <p:spPr>
          <a:xfrm>
            <a:off x="7780149" y="5583103"/>
            <a:ext cx="1771974" cy="870812"/>
          </a:xfrm>
          <a:prstGeom prst="rect">
            <a:avLst/>
          </a:prstGeom>
        </p:spPr>
      </p:pic>
    </p:spTree>
    <p:extLst>
      <p:ext uri="{BB962C8B-B14F-4D97-AF65-F5344CB8AC3E}">
        <p14:creationId xmlns:p14="http://schemas.microsoft.com/office/powerpoint/2010/main" val="716679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56018-E585-6283-D838-D0C0BE4385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DC8D8D-746B-5A06-0821-5F4195CA7491}"/>
              </a:ext>
            </a:extLst>
          </p:cNvPr>
          <p:cNvSpPr>
            <a:spLocks noGrp="1"/>
          </p:cNvSpPr>
          <p:nvPr>
            <p:ph type="title"/>
          </p:nvPr>
        </p:nvSpPr>
        <p:spPr>
          <a:xfrm>
            <a:off x="369697" y="-6151"/>
            <a:ext cx="9404723" cy="1400530"/>
          </a:xfrm>
        </p:spPr>
        <p:txBody>
          <a:bodyPr/>
          <a:lstStyle/>
          <a:p>
            <a:r>
              <a:rPr lang="en-US" dirty="0"/>
              <a:t>Implementation</a:t>
            </a:r>
          </a:p>
        </p:txBody>
      </p:sp>
      <p:pic>
        <p:nvPicPr>
          <p:cNvPr id="6" name="Content Placeholder 5" descr="A group of people posing for a photo&#10;&#10;AI-generated content may be incorrect.">
            <a:extLst>
              <a:ext uri="{FF2B5EF4-FFF2-40B4-BE49-F238E27FC236}">
                <a16:creationId xmlns:a16="http://schemas.microsoft.com/office/drawing/2014/main" id="{2EB1E8B7-10FF-0E3C-3CC9-C29CBE8FEF3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p:blipFill>
        <p:spPr>
          <a:xfrm>
            <a:off x="653832" y="2547369"/>
            <a:ext cx="9858938" cy="4094624"/>
          </a:xfrm>
        </p:spPr>
      </p:pic>
      <p:sp>
        <p:nvSpPr>
          <p:cNvPr id="4" name="Content Placeholder 3">
            <a:extLst>
              <a:ext uri="{FF2B5EF4-FFF2-40B4-BE49-F238E27FC236}">
                <a16:creationId xmlns:a16="http://schemas.microsoft.com/office/drawing/2014/main" id="{2C6CF73A-204F-106C-79BD-5F4B228E4A97}"/>
              </a:ext>
            </a:extLst>
          </p:cNvPr>
          <p:cNvSpPr>
            <a:spLocks noGrp="1"/>
          </p:cNvSpPr>
          <p:nvPr>
            <p:ph sz="half" idx="2"/>
          </p:nvPr>
        </p:nvSpPr>
        <p:spPr>
          <a:xfrm>
            <a:off x="366960" y="692636"/>
            <a:ext cx="11822610" cy="2107975"/>
          </a:xfrm>
        </p:spPr>
        <p:txBody>
          <a:bodyPr vert="horz" lIns="91440" tIns="45720" rIns="91440" bIns="45720" rtlCol="0" anchor="t">
            <a:normAutofit/>
          </a:bodyPr>
          <a:lstStyle/>
          <a:p>
            <a:pPr>
              <a:lnSpc>
                <a:spcPct val="110000"/>
              </a:lnSpc>
            </a:pPr>
            <a:r>
              <a:rPr lang="en-US" dirty="0">
                <a:latin typeface="Times New Roman"/>
                <a:cs typeface="Times New Roman"/>
              </a:rPr>
              <a:t>Priority concerns for the marine environment requested by County Commissioners or DCD</a:t>
            </a:r>
            <a:endParaRPr lang="en-US" dirty="0">
              <a:latin typeface="Times New Roman" panose="02020603050405020304" pitchFamily="18" charset="0"/>
              <a:cs typeface="Times New Roman" panose="02020603050405020304" pitchFamily="18" charset="0"/>
            </a:endParaRPr>
          </a:p>
          <a:p>
            <a:pPr>
              <a:lnSpc>
                <a:spcPct val="110000"/>
              </a:lnSpc>
            </a:pPr>
            <a:r>
              <a:rPr lang="en-US" dirty="0">
                <a:latin typeface="Times New Roman"/>
                <a:cs typeface="Times New Roman"/>
              </a:rPr>
              <a:t>Letter/Memo to Board of Commissioners for local shoreline concern</a:t>
            </a:r>
            <a:endParaRPr lang="en-US" dirty="0">
              <a:latin typeface="Times New Roman" panose="02020603050405020304" pitchFamily="18" charset="0"/>
              <a:cs typeface="Times New Roman" panose="02020603050405020304" pitchFamily="18" charset="0"/>
            </a:endParaRPr>
          </a:p>
          <a:p>
            <a:pPr>
              <a:lnSpc>
                <a:spcPct val="110000"/>
              </a:lnSpc>
            </a:pPr>
            <a:r>
              <a:rPr lang="en-US" dirty="0">
                <a:latin typeface="Times New Roman"/>
                <a:cs typeface="Times New Roman"/>
              </a:rPr>
              <a:t>Newly formed Permanent Advisory Subcommittee will lead the process going forward </a:t>
            </a:r>
          </a:p>
          <a:p>
            <a:pPr>
              <a:lnSpc>
                <a:spcPct val="110000"/>
              </a:lnSpc>
            </a:pPr>
            <a:r>
              <a:rPr lang="en-US" dirty="0">
                <a:latin typeface="Times New Roman"/>
                <a:cs typeface="Times New Roman"/>
              </a:rPr>
              <a:t>Engage with landowners through Education Opportunities, like the Shore Friendly workshops or beach walks.</a:t>
            </a:r>
            <a:endParaRPr lang="en-US" dirty="0">
              <a:latin typeface="Times New Roman" panose="02020603050405020304" pitchFamily="18" charset="0"/>
              <a:cs typeface="Times New Roman" panose="02020603050405020304" pitchFamily="18" charset="0"/>
            </a:endParaRPr>
          </a:p>
          <a:p>
            <a:pPr marL="0" indent="0">
              <a:lnSpc>
                <a:spcPct val="110000"/>
              </a:lnSpc>
              <a:buNone/>
            </a:pPr>
            <a:endParaRPr lang="en-US"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DC815A3B-2DE0-A023-D9E8-2D8CE8C8C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7408" y="5584723"/>
            <a:ext cx="1273277" cy="1273277"/>
          </a:xfrm>
          <a:prstGeom prst="rect">
            <a:avLst/>
          </a:prstGeom>
        </p:spPr>
      </p:pic>
    </p:spTree>
    <p:extLst>
      <p:ext uri="{BB962C8B-B14F-4D97-AF65-F5344CB8AC3E}">
        <p14:creationId xmlns:p14="http://schemas.microsoft.com/office/powerpoint/2010/main" val="8396638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39</TotalTime>
  <Words>367</Words>
  <Application>Microsoft Office PowerPoint</Application>
  <PresentationFormat>Widescreen</PresentationFormat>
  <Paragraphs>49</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Ion</vt:lpstr>
      <vt:lpstr>Identify, Investigate, Integrate, Inform: MRCs as Advisory Bodies</vt:lpstr>
      <vt:lpstr>MRC ESTABLISHED AS AN ADVISORY BODY:</vt:lpstr>
      <vt:lpstr>What is the Problem? </vt:lpstr>
      <vt:lpstr>PowerPoint Presentation</vt:lpstr>
      <vt:lpstr>Implementation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Kalagher, Amelia</dc:creator>
  <cp:lastModifiedBy>Kalagher, Amelia</cp:lastModifiedBy>
  <cp:revision>212</cp:revision>
  <dcterms:created xsi:type="dcterms:W3CDTF">2025-05-28T20:17:47Z</dcterms:created>
  <dcterms:modified xsi:type="dcterms:W3CDTF">2025-05-30T01:39:21Z</dcterms:modified>
</cp:coreProperties>
</file>